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6A908-DB25-490F-8BC5-E572BBBF7C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093F1-1FA6-4364-8D72-55EA26800519}">
      <dgm:prSet phldrT="[Text]"/>
      <dgm:spPr/>
      <dgm:t>
        <a:bodyPr/>
        <a:lstStyle/>
        <a:p>
          <a:r>
            <a:rPr lang="en-US" dirty="0"/>
            <a:t>Chair Man</a:t>
          </a:r>
        </a:p>
      </dgm:t>
    </dgm:pt>
    <dgm:pt modelId="{2CF98793-0B03-4FB3-BDFA-307EEFBA2EFF}" type="parTrans" cxnId="{B0842C79-4C62-4672-A87A-856EB2E319B0}">
      <dgm:prSet/>
      <dgm:spPr/>
      <dgm:t>
        <a:bodyPr/>
        <a:lstStyle/>
        <a:p>
          <a:endParaRPr lang="en-US"/>
        </a:p>
      </dgm:t>
    </dgm:pt>
    <dgm:pt modelId="{9B8750FE-24C5-4705-8E57-0A8D0B19FA37}" type="sibTrans" cxnId="{B0842C79-4C62-4672-A87A-856EB2E319B0}">
      <dgm:prSet/>
      <dgm:spPr/>
      <dgm:t>
        <a:bodyPr/>
        <a:lstStyle/>
        <a:p>
          <a:endParaRPr lang="en-US"/>
        </a:p>
      </dgm:t>
    </dgm:pt>
    <dgm:pt modelId="{D9149591-0360-4753-8301-642D068D886D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82D86ED5-873D-4FDE-9F7A-1157AD2F822B}" type="parTrans" cxnId="{2699DB61-3CDE-46B0-9DF8-11B736204B39}">
      <dgm:prSet/>
      <dgm:spPr/>
      <dgm:t>
        <a:bodyPr/>
        <a:lstStyle/>
        <a:p>
          <a:endParaRPr lang="en-US"/>
        </a:p>
      </dgm:t>
    </dgm:pt>
    <dgm:pt modelId="{8D99F395-A778-45A6-87ED-7BC4B2191178}" type="sibTrans" cxnId="{2699DB61-3CDE-46B0-9DF8-11B736204B39}">
      <dgm:prSet/>
      <dgm:spPr/>
      <dgm:t>
        <a:bodyPr/>
        <a:lstStyle/>
        <a:p>
          <a:endParaRPr lang="en-US"/>
        </a:p>
      </dgm:t>
    </dgm:pt>
    <dgm:pt modelId="{1DB726EE-2A15-45D1-946E-43ED2FB2D5E3}">
      <dgm:prSet phldrT="[Text]"/>
      <dgm:spPr/>
      <dgm:t>
        <a:bodyPr/>
        <a:lstStyle/>
        <a:p>
          <a:r>
            <a:rPr lang="en-US" dirty="0"/>
            <a:t>Secretariat </a:t>
          </a:r>
        </a:p>
      </dgm:t>
    </dgm:pt>
    <dgm:pt modelId="{A173F9B4-AF88-4DCF-9D40-F426390370B2}" type="parTrans" cxnId="{8349E8D6-6095-48C8-915A-D9623CCB00D0}">
      <dgm:prSet/>
      <dgm:spPr/>
      <dgm:t>
        <a:bodyPr/>
        <a:lstStyle/>
        <a:p>
          <a:endParaRPr lang="en-US"/>
        </a:p>
      </dgm:t>
    </dgm:pt>
    <dgm:pt modelId="{61F159EA-1BDD-4C95-8E11-9BC1D96CCBC3}" type="sibTrans" cxnId="{8349E8D6-6095-48C8-915A-D9623CCB00D0}">
      <dgm:prSet/>
      <dgm:spPr/>
      <dgm:t>
        <a:bodyPr/>
        <a:lstStyle/>
        <a:p>
          <a:endParaRPr lang="en-US"/>
        </a:p>
      </dgm:t>
    </dgm:pt>
    <dgm:pt modelId="{69067756-B289-44CD-8DD3-8ACF01E5562A}">
      <dgm:prSet phldrT="[Text]"/>
      <dgm:spPr/>
      <dgm:t>
        <a:bodyPr/>
        <a:lstStyle/>
        <a:p>
          <a:r>
            <a:rPr lang="en-US" dirty="0"/>
            <a:t>Editor</a:t>
          </a:r>
        </a:p>
      </dgm:t>
    </dgm:pt>
    <dgm:pt modelId="{5CA04D12-B4AA-4328-A8B0-D2565366502E}" type="parTrans" cxnId="{3A68FBCA-7DB2-44EF-81E4-2B408ED5E8B3}">
      <dgm:prSet/>
      <dgm:spPr/>
      <dgm:t>
        <a:bodyPr/>
        <a:lstStyle/>
        <a:p>
          <a:endParaRPr lang="en-US"/>
        </a:p>
      </dgm:t>
    </dgm:pt>
    <dgm:pt modelId="{707E6AF8-7762-4754-86DC-D0365A93C9D9}" type="sibTrans" cxnId="{3A68FBCA-7DB2-44EF-81E4-2B408ED5E8B3}">
      <dgm:prSet/>
      <dgm:spPr/>
      <dgm:t>
        <a:bodyPr/>
        <a:lstStyle/>
        <a:p>
          <a:endParaRPr lang="en-US"/>
        </a:p>
      </dgm:t>
    </dgm:pt>
    <dgm:pt modelId="{06D8F711-77E2-496F-8335-0D87D8BC02C2}">
      <dgm:prSet phldrT="[Text]"/>
      <dgm:spPr/>
      <dgm:t>
        <a:bodyPr/>
        <a:lstStyle/>
        <a:p>
          <a:r>
            <a:rPr lang="en-US" dirty="0"/>
            <a:t>Board of Governors </a:t>
          </a:r>
        </a:p>
      </dgm:t>
    </dgm:pt>
    <dgm:pt modelId="{662F2061-42F5-47E2-94C7-AE0095C3B63A}" type="parTrans" cxnId="{ABCA3DEC-6794-4BC8-9E10-146F26ADBF51}">
      <dgm:prSet/>
      <dgm:spPr/>
      <dgm:t>
        <a:bodyPr/>
        <a:lstStyle/>
        <a:p>
          <a:endParaRPr lang="en-US"/>
        </a:p>
      </dgm:t>
    </dgm:pt>
    <dgm:pt modelId="{29360E9C-00DA-41E1-9A69-7782253CFBC4}" type="sibTrans" cxnId="{ABCA3DEC-6794-4BC8-9E10-146F26ADBF51}">
      <dgm:prSet/>
      <dgm:spPr/>
      <dgm:t>
        <a:bodyPr/>
        <a:lstStyle/>
        <a:p>
          <a:endParaRPr lang="en-US"/>
        </a:p>
      </dgm:t>
    </dgm:pt>
    <dgm:pt modelId="{C74A9A89-414C-43F1-87D5-44CA88372DD5}">
      <dgm:prSet phldrT="[Text]"/>
      <dgm:spPr/>
      <dgm:t>
        <a:bodyPr/>
        <a:lstStyle/>
        <a:p>
          <a:r>
            <a:rPr lang="en-US" dirty="0"/>
            <a:t>Book shop</a:t>
          </a:r>
        </a:p>
      </dgm:t>
    </dgm:pt>
    <dgm:pt modelId="{7412C2CE-715F-43D1-91FD-1FCDE72CEEB6}" type="parTrans" cxnId="{33A9F826-E4D0-45BF-B8AE-70DE1111589C}">
      <dgm:prSet/>
      <dgm:spPr/>
      <dgm:t>
        <a:bodyPr/>
        <a:lstStyle/>
        <a:p>
          <a:endParaRPr lang="en-US"/>
        </a:p>
      </dgm:t>
    </dgm:pt>
    <dgm:pt modelId="{CA553A9A-ABD7-45D1-8A10-FF663066243F}" type="sibTrans" cxnId="{33A9F826-E4D0-45BF-B8AE-70DE1111589C}">
      <dgm:prSet/>
      <dgm:spPr/>
      <dgm:t>
        <a:bodyPr/>
        <a:lstStyle/>
        <a:p>
          <a:endParaRPr lang="en-US"/>
        </a:p>
      </dgm:t>
    </dgm:pt>
    <dgm:pt modelId="{9B6FB2C9-8912-4E0F-B111-E592532F2D42}">
      <dgm:prSet phldrT="[Text]"/>
      <dgm:spPr/>
      <dgm:t>
        <a:bodyPr/>
        <a:lstStyle/>
        <a:p>
          <a:r>
            <a:rPr lang="en-US" dirty="0"/>
            <a:t>Library </a:t>
          </a:r>
        </a:p>
      </dgm:t>
    </dgm:pt>
    <dgm:pt modelId="{9E1BF20E-418B-4340-B470-7D2CC5609C03}" type="parTrans" cxnId="{FB989BF2-B6CB-487D-870A-8A36EF4DC0D6}">
      <dgm:prSet/>
      <dgm:spPr/>
      <dgm:t>
        <a:bodyPr/>
        <a:lstStyle/>
        <a:p>
          <a:endParaRPr lang="en-US"/>
        </a:p>
      </dgm:t>
    </dgm:pt>
    <dgm:pt modelId="{5E9737E6-C9A3-4E2F-8383-C7DF1F6E4E4D}" type="sibTrans" cxnId="{FB989BF2-B6CB-487D-870A-8A36EF4DC0D6}">
      <dgm:prSet/>
      <dgm:spPr/>
      <dgm:t>
        <a:bodyPr/>
        <a:lstStyle/>
        <a:p>
          <a:endParaRPr lang="en-US"/>
        </a:p>
      </dgm:t>
    </dgm:pt>
    <dgm:pt modelId="{0C7B559A-A88A-4E7F-8BE8-76681B33A86B}">
      <dgm:prSet phldrT="[Text]"/>
      <dgm:spPr/>
      <dgm:t>
        <a:bodyPr/>
        <a:lstStyle/>
        <a:p>
          <a:r>
            <a:rPr lang="en-US" dirty="0"/>
            <a:t>Printing &amp; Publication</a:t>
          </a:r>
        </a:p>
      </dgm:t>
    </dgm:pt>
    <dgm:pt modelId="{1E4DE74C-44AB-467F-8521-1CCE45421FEE}" type="parTrans" cxnId="{4780DCAC-DB54-4DE1-8595-E266C4F0BF5B}">
      <dgm:prSet/>
      <dgm:spPr/>
      <dgm:t>
        <a:bodyPr/>
        <a:lstStyle/>
        <a:p>
          <a:endParaRPr lang="en-US"/>
        </a:p>
      </dgm:t>
    </dgm:pt>
    <dgm:pt modelId="{50363AD0-F107-4E4D-A679-23C3DF7A6FEC}" type="sibTrans" cxnId="{4780DCAC-DB54-4DE1-8595-E266C4F0BF5B}">
      <dgm:prSet/>
      <dgm:spPr/>
      <dgm:t>
        <a:bodyPr/>
        <a:lstStyle/>
        <a:p>
          <a:endParaRPr lang="en-US"/>
        </a:p>
      </dgm:t>
    </dgm:pt>
    <dgm:pt modelId="{59D729EA-B90A-4358-92DB-1079DAAC34D2}">
      <dgm:prSet phldrT="[Text]"/>
      <dgm:spPr/>
      <dgm:t>
        <a:bodyPr/>
        <a:lstStyle/>
        <a:p>
          <a:r>
            <a:rPr lang="en-US" dirty="0"/>
            <a:t>Web Section </a:t>
          </a:r>
        </a:p>
      </dgm:t>
    </dgm:pt>
    <dgm:pt modelId="{58001B3F-49AE-4510-9361-F23DF36D6AFB}" type="parTrans" cxnId="{ADDB9004-2FB9-442E-BC5D-862C7FAFDA1D}">
      <dgm:prSet/>
      <dgm:spPr/>
      <dgm:t>
        <a:bodyPr/>
        <a:lstStyle/>
        <a:p>
          <a:endParaRPr lang="en-US"/>
        </a:p>
      </dgm:t>
    </dgm:pt>
    <dgm:pt modelId="{0C904BEF-13C7-4CE0-A028-EF02991F61D2}" type="sibTrans" cxnId="{ADDB9004-2FB9-442E-BC5D-862C7FAFDA1D}">
      <dgm:prSet/>
      <dgm:spPr/>
      <dgm:t>
        <a:bodyPr/>
        <a:lstStyle/>
        <a:p>
          <a:endParaRPr lang="en-US"/>
        </a:p>
      </dgm:t>
    </dgm:pt>
    <dgm:pt modelId="{BE40A692-B250-4C20-B556-9DA98E20A5B1}">
      <dgm:prSet phldrT="[Text]"/>
      <dgm:spPr/>
      <dgm:t>
        <a:bodyPr/>
        <a:lstStyle/>
        <a:p>
          <a:r>
            <a:rPr lang="en-US" dirty="0"/>
            <a:t>Account </a:t>
          </a:r>
        </a:p>
      </dgm:t>
    </dgm:pt>
    <dgm:pt modelId="{98BAE91D-B02E-42E5-BDB8-18158C1F749D}" type="parTrans" cxnId="{29121C24-BF09-4E26-88B3-1B1838AEFC2F}">
      <dgm:prSet/>
      <dgm:spPr/>
      <dgm:t>
        <a:bodyPr/>
        <a:lstStyle/>
        <a:p>
          <a:endParaRPr lang="en-US"/>
        </a:p>
      </dgm:t>
    </dgm:pt>
    <dgm:pt modelId="{7C5F4330-FC85-4DD9-9DBD-24AAD05F44B6}" type="sibTrans" cxnId="{29121C24-BF09-4E26-88B3-1B1838AEFC2F}">
      <dgm:prSet/>
      <dgm:spPr/>
      <dgm:t>
        <a:bodyPr/>
        <a:lstStyle/>
        <a:p>
          <a:endParaRPr lang="en-US"/>
        </a:p>
      </dgm:t>
    </dgm:pt>
    <dgm:pt modelId="{3C4EEFAB-E795-4DBA-A362-A3656930CF30}" type="pres">
      <dgm:prSet presAssocID="{9FC6A908-DB25-490F-8BC5-E572BBBF7C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7709B5-4BC2-476B-8D90-C57DF23CF0A1}" type="pres">
      <dgm:prSet presAssocID="{DC3093F1-1FA6-4364-8D72-55EA26800519}" presName="hierRoot1" presStyleCnt="0"/>
      <dgm:spPr/>
    </dgm:pt>
    <dgm:pt modelId="{1E378FAB-81D4-43C4-9ED4-AAD812A1CFB6}" type="pres">
      <dgm:prSet presAssocID="{DC3093F1-1FA6-4364-8D72-55EA26800519}" presName="composite" presStyleCnt="0"/>
      <dgm:spPr/>
    </dgm:pt>
    <dgm:pt modelId="{AF27C59A-BA63-4A62-9DE0-3E178C8AB28F}" type="pres">
      <dgm:prSet presAssocID="{DC3093F1-1FA6-4364-8D72-55EA26800519}" presName="background" presStyleLbl="node0" presStyleIdx="0" presStyleCnt="1"/>
      <dgm:spPr/>
    </dgm:pt>
    <dgm:pt modelId="{8767CE8F-CB49-450C-8F62-608143809388}" type="pres">
      <dgm:prSet presAssocID="{DC3093F1-1FA6-4364-8D72-55EA26800519}" presName="text" presStyleLbl="fgAcc0" presStyleIdx="0" presStyleCnt="1" custLinFactY="-38414" custLinFactNeighborX="4493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82B7D-10B2-406C-956F-1157A99F40E2}" type="pres">
      <dgm:prSet presAssocID="{DC3093F1-1FA6-4364-8D72-55EA26800519}" presName="hierChild2" presStyleCnt="0"/>
      <dgm:spPr/>
    </dgm:pt>
    <dgm:pt modelId="{F1F193E4-989C-4CB5-8746-B0B76680CC0E}" type="pres">
      <dgm:prSet presAssocID="{82D86ED5-873D-4FDE-9F7A-1157AD2F822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056C890-0C6C-4EF6-874F-60F56308C2A1}" type="pres">
      <dgm:prSet presAssocID="{D9149591-0360-4753-8301-642D068D886D}" presName="hierRoot2" presStyleCnt="0"/>
      <dgm:spPr/>
    </dgm:pt>
    <dgm:pt modelId="{C98B35F0-0850-4DAE-A613-0DA443731900}" type="pres">
      <dgm:prSet presAssocID="{D9149591-0360-4753-8301-642D068D886D}" presName="composite2" presStyleCnt="0"/>
      <dgm:spPr/>
    </dgm:pt>
    <dgm:pt modelId="{EF9647FA-7539-4215-85C4-30EF036774FE}" type="pres">
      <dgm:prSet presAssocID="{D9149591-0360-4753-8301-642D068D886D}" presName="background2" presStyleLbl="node2" presStyleIdx="0" presStyleCnt="2"/>
      <dgm:spPr/>
    </dgm:pt>
    <dgm:pt modelId="{49CCE8DD-222C-4A84-BAF9-62C077B333F8}" type="pres">
      <dgm:prSet presAssocID="{D9149591-0360-4753-8301-642D068D886D}" presName="text2" presStyleLbl="fgAcc2" presStyleIdx="0" presStyleCnt="2" custLinFactNeighborX="-74643" custLinFactNeighborY="-77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92860-97EA-430F-89C9-16AF5ED1B852}" type="pres">
      <dgm:prSet presAssocID="{D9149591-0360-4753-8301-642D068D886D}" presName="hierChild3" presStyleCnt="0"/>
      <dgm:spPr/>
    </dgm:pt>
    <dgm:pt modelId="{C3E15F86-52B5-48A3-838C-344E68F10660}" type="pres">
      <dgm:prSet presAssocID="{A173F9B4-AF88-4DCF-9D40-F426390370B2}" presName="Name17" presStyleLbl="parChTrans1D3" presStyleIdx="0" presStyleCnt="7"/>
      <dgm:spPr/>
      <dgm:t>
        <a:bodyPr/>
        <a:lstStyle/>
        <a:p>
          <a:endParaRPr lang="en-US"/>
        </a:p>
      </dgm:t>
    </dgm:pt>
    <dgm:pt modelId="{B752FF87-C6CD-4BF4-BBD3-3770C6DB138F}" type="pres">
      <dgm:prSet presAssocID="{1DB726EE-2A15-45D1-946E-43ED2FB2D5E3}" presName="hierRoot3" presStyleCnt="0"/>
      <dgm:spPr/>
    </dgm:pt>
    <dgm:pt modelId="{1FA70A4F-DD16-4E83-A3F3-C6E4FA6EB3FA}" type="pres">
      <dgm:prSet presAssocID="{1DB726EE-2A15-45D1-946E-43ED2FB2D5E3}" presName="composite3" presStyleCnt="0"/>
      <dgm:spPr/>
    </dgm:pt>
    <dgm:pt modelId="{307AA75C-35FF-4EF8-8E88-4AC4770B1156}" type="pres">
      <dgm:prSet presAssocID="{1DB726EE-2A15-45D1-946E-43ED2FB2D5E3}" presName="background3" presStyleLbl="node3" presStyleIdx="0" presStyleCnt="7"/>
      <dgm:spPr/>
    </dgm:pt>
    <dgm:pt modelId="{DD4EF694-1ABB-48F0-900D-A23ED7813D87}" type="pres">
      <dgm:prSet presAssocID="{1DB726EE-2A15-45D1-946E-43ED2FB2D5E3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1087AA-4561-48C0-B854-03342C0D5ACD}" type="pres">
      <dgm:prSet presAssocID="{1DB726EE-2A15-45D1-946E-43ED2FB2D5E3}" presName="hierChild4" presStyleCnt="0"/>
      <dgm:spPr/>
    </dgm:pt>
    <dgm:pt modelId="{D68451AA-ACE6-4B95-A49F-E8A6B6D07692}" type="pres">
      <dgm:prSet presAssocID="{98BAE91D-B02E-42E5-BDB8-18158C1F749D}" presName="Name17" presStyleLbl="parChTrans1D3" presStyleIdx="1" presStyleCnt="7"/>
      <dgm:spPr/>
      <dgm:t>
        <a:bodyPr/>
        <a:lstStyle/>
        <a:p>
          <a:endParaRPr lang="en-US"/>
        </a:p>
      </dgm:t>
    </dgm:pt>
    <dgm:pt modelId="{0197BE4D-6FF4-46B3-AB72-DF15A0C8C613}" type="pres">
      <dgm:prSet presAssocID="{BE40A692-B250-4C20-B556-9DA98E20A5B1}" presName="hierRoot3" presStyleCnt="0"/>
      <dgm:spPr/>
    </dgm:pt>
    <dgm:pt modelId="{1E35AFF3-DA63-4908-B871-E66AADD3E22A}" type="pres">
      <dgm:prSet presAssocID="{BE40A692-B250-4C20-B556-9DA98E20A5B1}" presName="composite3" presStyleCnt="0"/>
      <dgm:spPr/>
    </dgm:pt>
    <dgm:pt modelId="{C38ACECC-A084-45A8-B920-85E8403E53BA}" type="pres">
      <dgm:prSet presAssocID="{BE40A692-B250-4C20-B556-9DA98E20A5B1}" presName="background3" presStyleLbl="node3" presStyleIdx="1" presStyleCnt="7"/>
      <dgm:spPr/>
    </dgm:pt>
    <dgm:pt modelId="{36BE4E21-83E6-41CE-8091-FDF62F2E6513}" type="pres">
      <dgm:prSet presAssocID="{BE40A692-B250-4C20-B556-9DA98E20A5B1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B34D7B-B80D-4776-BAD1-A30051901FE8}" type="pres">
      <dgm:prSet presAssocID="{BE40A692-B250-4C20-B556-9DA98E20A5B1}" presName="hierChild4" presStyleCnt="0"/>
      <dgm:spPr/>
    </dgm:pt>
    <dgm:pt modelId="{69887398-A180-4A60-9AB0-56C6966F971F}" type="pres">
      <dgm:prSet presAssocID="{5CA04D12-B4AA-4328-A8B0-D2565366502E}" presName="Name17" presStyleLbl="parChTrans1D3" presStyleIdx="2" presStyleCnt="7"/>
      <dgm:spPr/>
      <dgm:t>
        <a:bodyPr/>
        <a:lstStyle/>
        <a:p>
          <a:endParaRPr lang="en-US"/>
        </a:p>
      </dgm:t>
    </dgm:pt>
    <dgm:pt modelId="{E157A86A-0645-440C-B3A4-FEC72DDFD4AF}" type="pres">
      <dgm:prSet presAssocID="{69067756-B289-44CD-8DD3-8ACF01E5562A}" presName="hierRoot3" presStyleCnt="0"/>
      <dgm:spPr/>
    </dgm:pt>
    <dgm:pt modelId="{D0ADBD78-0599-4100-B76E-5AB6C6A64013}" type="pres">
      <dgm:prSet presAssocID="{69067756-B289-44CD-8DD3-8ACF01E5562A}" presName="composite3" presStyleCnt="0"/>
      <dgm:spPr/>
    </dgm:pt>
    <dgm:pt modelId="{4369B200-8AD5-421B-BEDD-6FCC2A8A37D0}" type="pres">
      <dgm:prSet presAssocID="{69067756-B289-44CD-8DD3-8ACF01E5562A}" presName="background3" presStyleLbl="node3" presStyleIdx="2" presStyleCnt="7"/>
      <dgm:spPr/>
    </dgm:pt>
    <dgm:pt modelId="{14E5D6CB-671F-45C0-8F67-79BA90BDF8A1}" type="pres">
      <dgm:prSet presAssocID="{69067756-B289-44CD-8DD3-8ACF01E5562A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CFD46A-0763-4B9E-843E-50EC48538EEF}" type="pres">
      <dgm:prSet presAssocID="{69067756-B289-44CD-8DD3-8ACF01E5562A}" presName="hierChild4" presStyleCnt="0"/>
      <dgm:spPr/>
    </dgm:pt>
    <dgm:pt modelId="{B59F300F-8E32-467B-A50D-8F023E3B1B62}" type="pres">
      <dgm:prSet presAssocID="{9E1BF20E-418B-4340-B470-7D2CC5609C03}" presName="Name17" presStyleLbl="parChTrans1D3" presStyleIdx="3" presStyleCnt="7"/>
      <dgm:spPr/>
      <dgm:t>
        <a:bodyPr/>
        <a:lstStyle/>
        <a:p>
          <a:endParaRPr lang="en-US"/>
        </a:p>
      </dgm:t>
    </dgm:pt>
    <dgm:pt modelId="{05BAB105-7EB7-4058-8F11-C0EE116EB4A1}" type="pres">
      <dgm:prSet presAssocID="{9B6FB2C9-8912-4E0F-B111-E592532F2D42}" presName="hierRoot3" presStyleCnt="0"/>
      <dgm:spPr/>
    </dgm:pt>
    <dgm:pt modelId="{CABFF902-9C6F-4C30-8EF9-1E17983BDF01}" type="pres">
      <dgm:prSet presAssocID="{9B6FB2C9-8912-4E0F-B111-E592532F2D42}" presName="composite3" presStyleCnt="0"/>
      <dgm:spPr/>
    </dgm:pt>
    <dgm:pt modelId="{87E442EC-154D-4539-A905-A55A54FBE9A3}" type="pres">
      <dgm:prSet presAssocID="{9B6FB2C9-8912-4E0F-B111-E592532F2D42}" presName="background3" presStyleLbl="node3" presStyleIdx="3" presStyleCnt="7"/>
      <dgm:spPr/>
    </dgm:pt>
    <dgm:pt modelId="{526B3226-59BC-424F-91C4-8FC511D56CE2}" type="pres">
      <dgm:prSet presAssocID="{9B6FB2C9-8912-4E0F-B111-E592532F2D42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606B8A-4730-4F5D-B7A5-7ABA9A6A3260}" type="pres">
      <dgm:prSet presAssocID="{9B6FB2C9-8912-4E0F-B111-E592532F2D42}" presName="hierChild4" presStyleCnt="0"/>
      <dgm:spPr/>
    </dgm:pt>
    <dgm:pt modelId="{C30CC6F7-02B2-4E02-9FBD-2ED88F9B04DA}" type="pres">
      <dgm:prSet presAssocID="{1E4DE74C-44AB-467F-8521-1CCE45421FEE}" presName="Name17" presStyleLbl="parChTrans1D3" presStyleIdx="4" presStyleCnt="7"/>
      <dgm:spPr/>
      <dgm:t>
        <a:bodyPr/>
        <a:lstStyle/>
        <a:p>
          <a:endParaRPr lang="en-US"/>
        </a:p>
      </dgm:t>
    </dgm:pt>
    <dgm:pt modelId="{1B10F241-BA64-471E-AD26-0C00D257876E}" type="pres">
      <dgm:prSet presAssocID="{0C7B559A-A88A-4E7F-8BE8-76681B33A86B}" presName="hierRoot3" presStyleCnt="0"/>
      <dgm:spPr/>
    </dgm:pt>
    <dgm:pt modelId="{5EBA3F16-F55A-4677-9EAF-CFA4F6BE7FB2}" type="pres">
      <dgm:prSet presAssocID="{0C7B559A-A88A-4E7F-8BE8-76681B33A86B}" presName="composite3" presStyleCnt="0"/>
      <dgm:spPr/>
    </dgm:pt>
    <dgm:pt modelId="{B42DFA98-9812-4633-81E7-4CFACA562095}" type="pres">
      <dgm:prSet presAssocID="{0C7B559A-A88A-4E7F-8BE8-76681B33A86B}" presName="background3" presStyleLbl="node3" presStyleIdx="4" presStyleCnt="7"/>
      <dgm:spPr/>
    </dgm:pt>
    <dgm:pt modelId="{4B3591D4-178B-420E-B864-CD71307B6E64}" type="pres">
      <dgm:prSet presAssocID="{0C7B559A-A88A-4E7F-8BE8-76681B33A86B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BE7E5D-7D70-41C2-AE79-C412298B0057}" type="pres">
      <dgm:prSet presAssocID="{0C7B559A-A88A-4E7F-8BE8-76681B33A86B}" presName="hierChild4" presStyleCnt="0"/>
      <dgm:spPr/>
    </dgm:pt>
    <dgm:pt modelId="{E3045720-AB66-46B5-B476-4D11850CE794}" type="pres">
      <dgm:prSet presAssocID="{58001B3F-49AE-4510-9361-F23DF36D6AFB}" presName="Name17" presStyleLbl="parChTrans1D3" presStyleIdx="5" presStyleCnt="7"/>
      <dgm:spPr/>
      <dgm:t>
        <a:bodyPr/>
        <a:lstStyle/>
        <a:p>
          <a:endParaRPr lang="en-US"/>
        </a:p>
      </dgm:t>
    </dgm:pt>
    <dgm:pt modelId="{700C1E76-21F8-4E32-8279-4346BC832432}" type="pres">
      <dgm:prSet presAssocID="{59D729EA-B90A-4358-92DB-1079DAAC34D2}" presName="hierRoot3" presStyleCnt="0"/>
      <dgm:spPr/>
    </dgm:pt>
    <dgm:pt modelId="{63DE0094-106D-4464-BD8B-769DDEBC84D6}" type="pres">
      <dgm:prSet presAssocID="{59D729EA-B90A-4358-92DB-1079DAAC34D2}" presName="composite3" presStyleCnt="0"/>
      <dgm:spPr/>
    </dgm:pt>
    <dgm:pt modelId="{E043B9C9-B5CA-4C7E-B44B-1F06B8545A6F}" type="pres">
      <dgm:prSet presAssocID="{59D729EA-B90A-4358-92DB-1079DAAC34D2}" presName="background3" presStyleLbl="node3" presStyleIdx="5" presStyleCnt="7"/>
      <dgm:spPr/>
    </dgm:pt>
    <dgm:pt modelId="{E3D58E38-FDDD-4E8C-A0C0-08E04CF758A4}" type="pres">
      <dgm:prSet presAssocID="{59D729EA-B90A-4358-92DB-1079DAAC34D2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CF64E-0402-4E65-B182-5BCE6DEE3252}" type="pres">
      <dgm:prSet presAssocID="{59D729EA-B90A-4358-92DB-1079DAAC34D2}" presName="hierChild4" presStyleCnt="0"/>
      <dgm:spPr/>
    </dgm:pt>
    <dgm:pt modelId="{9442E572-9FDF-4F93-8130-88074C9AA250}" type="pres">
      <dgm:prSet presAssocID="{7412C2CE-715F-43D1-91FD-1FCDE72CEEB6}" presName="Name17" presStyleLbl="parChTrans1D3" presStyleIdx="6" presStyleCnt="7"/>
      <dgm:spPr/>
      <dgm:t>
        <a:bodyPr/>
        <a:lstStyle/>
        <a:p>
          <a:endParaRPr lang="en-US"/>
        </a:p>
      </dgm:t>
    </dgm:pt>
    <dgm:pt modelId="{2964517D-9D82-4CE5-8D4A-234DDDE859F1}" type="pres">
      <dgm:prSet presAssocID="{C74A9A89-414C-43F1-87D5-44CA88372DD5}" presName="hierRoot3" presStyleCnt="0"/>
      <dgm:spPr/>
    </dgm:pt>
    <dgm:pt modelId="{F6BEE2CF-6A76-4089-8061-FF07E528E03C}" type="pres">
      <dgm:prSet presAssocID="{C74A9A89-414C-43F1-87D5-44CA88372DD5}" presName="composite3" presStyleCnt="0"/>
      <dgm:spPr/>
    </dgm:pt>
    <dgm:pt modelId="{DFEF2763-B587-40DD-815D-7F9F9B859714}" type="pres">
      <dgm:prSet presAssocID="{C74A9A89-414C-43F1-87D5-44CA88372DD5}" presName="background3" presStyleLbl="node3" presStyleIdx="6" presStyleCnt="7"/>
      <dgm:spPr/>
    </dgm:pt>
    <dgm:pt modelId="{4DFB0BAA-0A56-4237-9EE1-63E466F4C27F}" type="pres">
      <dgm:prSet presAssocID="{C74A9A89-414C-43F1-87D5-44CA88372DD5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4536F9-62FF-48BF-9124-8BC162277E6D}" type="pres">
      <dgm:prSet presAssocID="{C74A9A89-414C-43F1-87D5-44CA88372DD5}" presName="hierChild4" presStyleCnt="0"/>
      <dgm:spPr/>
    </dgm:pt>
    <dgm:pt modelId="{1765BE37-0A13-4080-8EBA-333DB9F2EA9E}" type="pres">
      <dgm:prSet presAssocID="{662F2061-42F5-47E2-94C7-AE0095C3B63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3EB1B50-E29C-46AD-B530-75E4D13F6CE0}" type="pres">
      <dgm:prSet presAssocID="{06D8F711-77E2-496F-8335-0D87D8BC02C2}" presName="hierRoot2" presStyleCnt="0"/>
      <dgm:spPr/>
    </dgm:pt>
    <dgm:pt modelId="{53DCC009-AAB5-453D-AB34-D959FAF4EFA7}" type="pres">
      <dgm:prSet presAssocID="{06D8F711-77E2-496F-8335-0D87D8BC02C2}" presName="composite2" presStyleCnt="0"/>
      <dgm:spPr/>
    </dgm:pt>
    <dgm:pt modelId="{7FDC15A1-D74A-4C05-805F-5B8DD24F6190}" type="pres">
      <dgm:prSet presAssocID="{06D8F711-77E2-496F-8335-0D87D8BC02C2}" presName="background2" presStyleLbl="node2" presStyleIdx="1" presStyleCnt="2"/>
      <dgm:spPr/>
    </dgm:pt>
    <dgm:pt modelId="{7DD7DB69-462D-431B-B115-820C87169331}" type="pres">
      <dgm:prSet presAssocID="{06D8F711-77E2-496F-8335-0D87D8BC02C2}" presName="text2" presStyleLbl="fgAcc2" presStyleIdx="1" presStyleCnt="2" custLinFactX="39865" custLinFactNeighborX="100000" custLinFactNeighborY="-77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E16914-56E3-432E-B078-CEA9216A0C15}" type="pres">
      <dgm:prSet presAssocID="{06D8F711-77E2-496F-8335-0D87D8BC02C2}" presName="hierChild3" presStyleCnt="0"/>
      <dgm:spPr/>
    </dgm:pt>
  </dgm:ptLst>
  <dgm:cxnLst>
    <dgm:cxn modelId="{0E50C7A2-E5EF-4BA9-8FCE-5F244655BA48}" type="presOf" srcId="{D9149591-0360-4753-8301-642D068D886D}" destId="{49CCE8DD-222C-4A84-BAF9-62C077B333F8}" srcOrd="0" destOrd="0" presId="urn:microsoft.com/office/officeart/2005/8/layout/hierarchy1"/>
    <dgm:cxn modelId="{3C12288C-AD06-4B6A-AEBF-9C2FACDA2BD3}" type="presOf" srcId="{662F2061-42F5-47E2-94C7-AE0095C3B63A}" destId="{1765BE37-0A13-4080-8EBA-333DB9F2EA9E}" srcOrd="0" destOrd="0" presId="urn:microsoft.com/office/officeart/2005/8/layout/hierarchy1"/>
    <dgm:cxn modelId="{B0842C79-4C62-4672-A87A-856EB2E319B0}" srcId="{9FC6A908-DB25-490F-8BC5-E572BBBF7CF4}" destId="{DC3093F1-1FA6-4364-8D72-55EA26800519}" srcOrd="0" destOrd="0" parTransId="{2CF98793-0B03-4FB3-BDFA-307EEFBA2EFF}" sibTransId="{9B8750FE-24C5-4705-8E57-0A8D0B19FA37}"/>
    <dgm:cxn modelId="{CB9BB025-7798-4CCE-9304-72DD967FBC8E}" type="presOf" srcId="{1E4DE74C-44AB-467F-8521-1CCE45421FEE}" destId="{C30CC6F7-02B2-4E02-9FBD-2ED88F9B04DA}" srcOrd="0" destOrd="0" presId="urn:microsoft.com/office/officeart/2005/8/layout/hierarchy1"/>
    <dgm:cxn modelId="{2E0CFBF4-501C-465A-8400-9CCE0BB0FC38}" type="presOf" srcId="{69067756-B289-44CD-8DD3-8ACF01E5562A}" destId="{14E5D6CB-671F-45C0-8F67-79BA90BDF8A1}" srcOrd="0" destOrd="0" presId="urn:microsoft.com/office/officeart/2005/8/layout/hierarchy1"/>
    <dgm:cxn modelId="{29121C24-BF09-4E26-88B3-1B1838AEFC2F}" srcId="{D9149591-0360-4753-8301-642D068D886D}" destId="{BE40A692-B250-4C20-B556-9DA98E20A5B1}" srcOrd="1" destOrd="0" parTransId="{98BAE91D-B02E-42E5-BDB8-18158C1F749D}" sibTransId="{7C5F4330-FC85-4DD9-9DBD-24AAD05F44B6}"/>
    <dgm:cxn modelId="{C835D163-FDC9-4B40-B877-A647078DC7C2}" type="presOf" srcId="{BE40A692-B250-4C20-B556-9DA98E20A5B1}" destId="{36BE4E21-83E6-41CE-8091-FDF62F2E6513}" srcOrd="0" destOrd="0" presId="urn:microsoft.com/office/officeart/2005/8/layout/hierarchy1"/>
    <dgm:cxn modelId="{2699DB61-3CDE-46B0-9DF8-11B736204B39}" srcId="{DC3093F1-1FA6-4364-8D72-55EA26800519}" destId="{D9149591-0360-4753-8301-642D068D886D}" srcOrd="0" destOrd="0" parTransId="{82D86ED5-873D-4FDE-9F7A-1157AD2F822B}" sibTransId="{8D99F395-A778-45A6-87ED-7BC4B2191178}"/>
    <dgm:cxn modelId="{94C5B0A1-AC09-4443-AEA8-9230DA0DAD96}" type="presOf" srcId="{58001B3F-49AE-4510-9361-F23DF36D6AFB}" destId="{E3045720-AB66-46B5-B476-4D11850CE794}" srcOrd="0" destOrd="0" presId="urn:microsoft.com/office/officeart/2005/8/layout/hierarchy1"/>
    <dgm:cxn modelId="{33A9F826-E4D0-45BF-B8AE-70DE1111589C}" srcId="{D9149591-0360-4753-8301-642D068D886D}" destId="{C74A9A89-414C-43F1-87D5-44CA88372DD5}" srcOrd="6" destOrd="0" parTransId="{7412C2CE-715F-43D1-91FD-1FCDE72CEEB6}" sibTransId="{CA553A9A-ABD7-45D1-8A10-FF663066243F}"/>
    <dgm:cxn modelId="{4780DCAC-DB54-4DE1-8595-E266C4F0BF5B}" srcId="{D9149591-0360-4753-8301-642D068D886D}" destId="{0C7B559A-A88A-4E7F-8BE8-76681B33A86B}" srcOrd="4" destOrd="0" parTransId="{1E4DE74C-44AB-467F-8521-1CCE45421FEE}" sibTransId="{50363AD0-F107-4E4D-A679-23C3DF7A6FEC}"/>
    <dgm:cxn modelId="{11D0A477-6E83-4A1D-A83C-7D554F4027FA}" type="presOf" srcId="{9B6FB2C9-8912-4E0F-B111-E592532F2D42}" destId="{526B3226-59BC-424F-91C4-8FC511D56CE2}" srcOrd="0" destOrd="0" presId="urn:microsoft.com/office/officeart/2005/8/layout/hierarchy1"/>
    <dgm:cxn modelId="{ABCA3DEC-6794-4BC8-9E10-146F26ADBF51}" srcId="{DC3093F1-1FA6-4364-8D72-55EA26800519}" destId="{06D8F711-77E2-496F-8335-0D87D8BC02C2}" srcOrd="1" destOrd="0" parTransId="{662F2061-42F5-47E2-94C7-AE0095C3B63A}" sibTransId="{29360E9C-00DA-41E1-9A69-7782253CFBC4}"/>
    <dgm:cxn modelId="{FB989BF2-B6CB-487D-870A-8A36EF4DC0D6}" srcId="{D9149591-0360-4753-8301-642D068D886D}" destId="{9B6FB2C9-8912-4E0F-B111-E592532F2D42}" srcOrd="3" destOrd="0" parTransId="{9E1BF20E-418B-4340-B470-7D2CC5609C03}" sibTransId="{5E9737E6-C9A3-4E2F-8383-C7DF1F6E4E4D}"/>
    <dgm:cxn modelId="{325B9673-8788-4108-BB13-F6CA0D78BAD6}" type="presOf" srcId="{06D8F711-77E2-496F-8335-0D87D8BC02C2}" destId="{7DD7DB69-462D-431B-B115-820C87169331}" srcOrd="0" destOrd="0" presId="urn:microsoft.com/office/officeart/2005/8/layout/hierarchy1"/>
    <dgm:cxn modelId="{EA46C89E-25F5-4030-9307-092C7321EDF2}" type="presOf" srcId="{59D729EA-B90A-4358-92DB-1079DAAC34D2}" destId="{E3D58E38-FDDD-4E8C-A0C0-08E04CF758A4}" srcOrd="0" destOrd="0" presId="urn:microsoft.com/office/officeart/2005/8/layout/hierarchy1"/>
    <dgm:cxn modelId="{715CCF6E-B8CB-481D-BD2A-C83FB74AF84D}" type="presOf" srcId="{7412C2CE-715F-43D1-91FD-1FCDE72CEEB6}" destId="{9442E572-9FDF-4F93-8130-88074C9AA250}" srcOrd="0" destOrd="0" presId="urn:microsoft.com/office/officeart/2005/8/layout/hierarchy1"/>
    <dgm:cxn modelId="{C9973084-414D-40D1-97FA-C96711A32DF3}" type="presOf" srcId="{9FC6A908-DB25-490F-8BC5-E572BBBF7CF4}" destId="{3C4EEFAB-E795-4DBA-A362-A3656930CF30}" srcOrd="0" destOrd="0" presId="urn:microsoft.com/office/officeart/2005/8/layout/hierarchy1"/>
    <dgm:cxn modelId="{F064F8CA-51A8-4D90-8152-CCF8075A1EAF}" type="presOf" srcId="{5CA04D12-B4AA-4328-A8B0-D2565366502E}" destId="{69887398-A180-4A60-9AB0-56C6966F971F}" srcOrd="0" destOrd="0" presId="urn:microsoft.com/office/officeart/2005/8/layout/hierarchy1"/>
    <dgm:cxn modelId="{DC56F8EF-68C2-482E-8525-5FFB76C9DA13}" type="presOf" srcId="{0C7B559A-A88A-4E7F-8BE8-76681B33A86B}" destId="{4B3591D4-178B-420E-B864-CD71307B6E64}" srcOrd="0" destOrd="0" presId="urn:microsoft.com/office/officeart/2005/8/layout/hierarchy1"/>
    <dgm:cxn modelId="{5918ADFC-EF7B-4764-9511-3B7E982005B0}" type="presOf" srcId="{98BAE91D-B02E-42E5-BDB8-18158C1F749D}" destId="{D68451AA-ACE6-4B95-A49F-E8A6B6D07692}" srcOrd="0" destOrd="0" presId="urn:microsoft.com/office/officeart/2005/8/layout/hierarchy1"/>
    <dgm:cxn modelId="{ADDB9004-2FB9-442E-BC5D-862C7FAFDA1D}" srcId="{D9149591-0360-4753-8301-642D068D886D}" destId="{59D729EA-B90A-4358-92DB-1079DAAC34D2}" srcOrd="5" destOrd="0" parTransId="{58001B3F-49AE-4510-9361-F23DF36D6AFB}" sibTransId="{0C904BEF-13C7-4CE0-A028-EF02991F61D2}"/>
    <dgm:cxn modelId="{CEEE5D1E-37C6-4FA2-9D8B-01A391AFBACF}" type="presOf" srcId="{DC3093F1-1FA6-4364-8D72-55EA26800519}" destId="{8767CE8F-CB49-450C-8F62-608143809388}" srcOrd="0" destOrd="0" presId="urn:microsoft.com/office/officeart/2005/8/layout/hierarchy1"/>
    <dgm:cxn modelId="{6820CE76-D6B1-4A48-868B-2277F3BEFCF6}" type="presOf" srcId="{9E1BF20E-418B-4340-B470-7D2CC5609C03}" destId="{B59F300F-8E32-467B-A50D-8F023E3B1B62}" srcOrd="0" destOrd="0" presId="urn:microsoft.com/office/officeart/2005/8/layout/hierarchy1"/>
    <dgm:cxn modelId="{F1750135-CCAE-4350-B572-B308DDE30E22}" type="presOf" srcId="{1DB726EE-2A15-45D1-946E-43ED2FB2D5E3}" destId="{DD4EF694-1ABB-48F0-900D-A23ED7813D87}" srcOrd="0" destOrd="0" presId="urn:microsoft.com/office/officeart/2005/8/layout/hierarchy1"/>
    <dgm:cxn modelId="{8349E8D6-6095-48C8-915A-D9623CCB00D0}" srcId="{D9149591-0360-4753-8301-642D068D886D}" destId="{1DB726EE-2A15-45D1-946E-43ED2FB2D5E3}" srcOrd="0" destOrd="0" parTransId="{A173F9B4-AF88-4DCF-9D40-F426390370B2}" sibTransId="{61F159EA-1BDD-4C95-8E11-9BC1D96CCBC3}"/>
    <dgm:cxn modelId="{3A68FBCA-7DB2-44EF-81E4-2B408ED5E8B3}" srcId="{D9149591-0360-4753-8301-642D068D886D}" destId="{69067756-B289-44CD-8DD3-8ACF01E5562A}" srcOrd="2" destOrd="0" parTransId="{5CA04D12-B4AA-4328-A8B0-D2565366502E}" sibTransId="{707E6AF8-7762-4754-86DC-D0365A93C9D9}"/>
    <dgm:cxn modelId="{A8A08442-3328-4154-A91A-37FCFA552524}" type="presOf" srcId="{C74A9A89-414C-43F1-87D5-44CA88372DD5}" destId="{4DFB0BAA-0A56-4237-9EE1-63E466F4C27F}" srcOrd="0" destOrd="0" presId="urn:microsoft.com/office/officeart/2005/8/layout/hierarchy1"/>
    <dgm:cxn modelId="{D68CA4D5-38E9-4513-A02F-A6FBF6B2DDCA}" type="presOf" srcId="{82D86ED5-873D-4FDE-9F7A-1157AD2F822B}" destId="{F1F193E4-989C-4CB5-8746-B0B76680CC0E}" srcOrd="0" destOrd="0" presId="urn:microsoft.com/office/officeart/2005/8/layout/hierarchy1"/>
    <dgm:cxn modelId="{E4938D3B-7924-4286-B09C-94C559D42F90}" type="presOf" srcId="{A173F9B4-AF88-4DCF-9D40-F426390370B2}" destId="{C3E15F86-52B5-48A3-838C-344E68F10660}" srcOrd="0" destOrd="0" presId="urn:microsoft.com/office/officeart/2005/8/layout/hierarchy1"/>
    <dgm:cxn modelId="{E987C260-B5C7-491D-B4BF-74092443A5D3}" type="presParOf" srcId="{3C4EEFAB-E795-4DBA-A362-A3656930CF30}" destId="{A07709B5-4BC2-476B-8D90-C57DF23CF0A1}" srcOrd="0" destOrd="0" presId="urn:microsoft.com/office/officeart/2005/8/layout/hierarchy1"/>
    <dgm:cxn modelId="{608D24CB-88B5-45F4-AD08-0A0CA8F8E914}" type="presParOf" srcId="{A07709B5-4BC2-476B-8D90-C57DF23CF0A1}" destId="{1E378FAB-81D4-43C4-9ED4-AAD812A1CFB6}" srcOrd="0" destOrd="0" presId="urn:microsoft.com/office/officeart/2005/8/layout/hierarchy1"/>
    <dgm:cxn modelId="{65661D06-C4DE-41AC-8030-025496F01C00}" type="presParOf" srcId="{1E378FAB-81D4-43C4-9ED4-AAD812A1CFB6}" destId="{AF27C59A-BA63-4A62-9DE0-3E178C8AB28F}" srcOrd="0" destOrd="0" presId="urn:microsoft.com/office/officeart/2005/8/layout/hierarchy1"/>
    <dgm:cxn modelId="{C2111952-DBE9-4831-AA00-4122E1A87CB5}" type="presParOf" srcId="{1E378FAB-81D4-43C4-9ED4-AAD812A1CFB6}" destId="{8767CE8F-CB49-450C-8F62-608143809388}" srcOrd="1" destOrd="0" presId="urn:microsoft.com/office/officeart/2005/8/layout/hierarchy1"/>
    <dgm:cxn modelId="{7F86227A-6A47-48BD-8307-6167CBF86D84}" type="presParOf" srcId="{A07709B5-4BC2-476B-8D90-C57DF23CF0A1}" destId="{9FE82B7D-10B2-406C-956F-1157A99F40E2}" srcOrd="1" destOrd="0" presId="urn:microsoft.com/office/officeart/2005/8/layout/hierarchy1"/>
    <dgm:cxn modelId="{D4C6FB0A-68FC-4A83-9200-B99856487A71}" type="presParOf" srcId="{9FE82B7D-10B2-406C-956F-1157A99F40E2}" destId="{F1F193E4-989C-4CB5-8746-B0B76680CC0E}" srcOrd="0" destOrd="0" presId="urn:microsoft.com/office/officeart/2005/8/layout/hierarchy1"/>
    <dgm:cxn modelId="{B403305D-3DE8-446D-B6AF-752B1191D973}" type="presParOf" srcId="{9FE82B7D-10B2-406C-956F-1157A99F40E2}" destId="{5056C890-0C6C-4EF6-874F-60F56308C2A1}" srcOrd="1" destOrd="0" presId="urn:microsoft.com/office/officeart/2005/8/layout/hierarchy1"/>
    <dgm:cxn modelId="{1AEDA94C-E71B-4452-B82B-4327110174FC}" type="presParOf" srcId="{5056C890-0C6C-4EF6-874F-60F56308C2A1}" destId="{C98B35F0-0850-4DAE-A613-0DA443731900}" srcOrd="0" destOrd="0" presId="urn:microsoft.com/office/officeart/2005/8/layout/hierarchy1"/>
    <dgm:cxn modelId="{033AA39D-6061-4998-896B-048A5B8ED8E5}" type="presParOf" srcId="{C98B35F0-0850-4DAE-A613-0DA443731900}" destId="{EF9647FA-7539-4215-85C4-30EF036774FE}" srcOrd="0" destOrd="0" presId="urn:microsoft.com/office/officeart/2005/8/layout/hierarchy1"/>
    <dgm:cxn modelId="{8C5C60BF-0AF1-410D-9025-BD4645DC74D4}" type="presParOf" srcId="{C98B35F0-0850-4DAE-A613-0DA443731900}" destId="{49CCE8DD-222C-4A84-BAF9-62C077B333F8}" srcOrd="1" destOrd="0" presId="urn:microsoft.com/office/officeart/2005/8/layout/hierarchy1"/>
    <dgm:cxn modelId="{A40E08A6-506D-4FBA-8185-28D884244D93}" type="presParOf" srcId="{5056C890-0C6C-4EF6-874F-60F56308C2A1}" destId="{E7592860-97EA-430F-89C9-16AF5ED1B852}" srcOrd="1" destOrd="0" presId="urn:microsoft.com/office/officeart/2005/8/layout/hierarchy1"/>
    <dgm:cxn modelId="{670B5BA3-E47C-498E-ABE2-8F4F35DCF70B}" type="presParOf" srcId="{E7592860-97EA-430F-89C9-16AF5ED1B852}" destId="{C3E15F86-52B5-48A3-838C-344E68F10660}" srcOrd="0" destOrd="0" presId="urn:microsoft.com/office/officeart/2005/8/layout/hierarchy1"/>
    <dgm:cxn modelId="{BC0A07AC-8489-4716-927E-95126DEF71B3}" type="presParOf" srcId="{E7592860-97EA-430F-89C9-16AF5ED1B852}" destId="{B752FF87-C6CD-4BF4-BBD3-3770C6DB138F}" srcOrd="1" destOrd="0" presId="urn:microsoft.com/office/officeart/2005/8/layout/hierarchy1"/>
    <dgm:cxn modelId="{07F4D8BD-B316-4D73-98DC-ADC55B46425F}" type="presParOf" srcId="{B752FF87-C6CD-4BF4-BBD3-3770C6DB138F}" destId="{1FA70A4F-DD16-4E83-A3F3-C6E4FA6EB3FA}" srcOrd="0" destOrd="0" presId="urn:microsoft.com/office/officeart/2005/8/layout/hierarchy1"/>
    <dgm:cxn modelId="{806524C2-4696-45E1-B1DC-65698C7AAE89}" type="presParOf" srcId="{1FA70A4F-DD16-4E83-A3F3-C6E4FA6EB3FA}" destId="{307AA75C-35FF-4EF8-8E88-4AC4770B1156}" srcOrd="0" destOrd="0" presId="urn:microsoft.com/office/officeart/2005/8/layout/hierarchy1"/>
    <dgm:cxn modelId="{B0FD04FA-343A-4BFC-9758-472FB97DC8F9}" type="presParOf" srcId="{1FA70A4F-DD16-4E83-A3F3-C6E4FA6EB3FA}" destId="{DD4EF694-1ABB-48F0-900D-A23ED7813D87}" srcOrd="1" destOrd="0" presId="urn:microsoft.com/office/officeart/2005/8/layout/hierarchy1"/>
    <dgm:cxn modelId="{9DE8034B-44E6-4ECF-B74C-B63563AB620A}" type="presParOf" srcId="{B752FF87-C6CD-4BF4-BBD3-3770C6DB138F}" destId="{341087AA-4561-48C0-B854-03342C0D5ACD}" srcOrd="1" destOrd="0" presId="urn:microsoft.com/office/officeart/2005/8/layout/hierarchy1"/>
    <dgm:cxn modelId="{E2FD9B4D-DB0C-4B5B-8FF3-0C929B3F22A3}" type="presParOf" srcId="{E7592860-97EA-430F-89C9-16AF5ED1B852}" destId="{D68451AA-ACE6-4B95-A49F-E8A6B6D07692}" srcOrd="2" destOrd="0" presId="urn:microsoft.com/office/officeart/2005/8/layout/hierarchy1"/>
    <dgm:cxn modelId="{1970DD82-A85F-44E1-B3ED-2F5A1EED2149}" type="presParOf" srcId="{E7592860-97EA-430F-89C9-16AF5ED1B852}" destId="{0197BE4D-6FF4-46B3-AB72-DF15A0C8C613}" srcOrd="3" destOrd="0" presId="urn:microsoft.com/office/officeart/2005/8/layout/hierarchy1"/>
    <dgm:cxn modelId="{E64B07E1-55B3-4E22-83E6-7CDB4CABA643}" type="presParOf" srcId="{0197BE4D-6FF4-46B3-AB72-DF15A0C8C613}" destId="{1E35AFF3-DA63-4908-B871-E66AADD3E22A}" srcOrd="0" destOrd="0" presId="urn:microsoft.com/office/officeart/2005/8/layout/hierarchy1"/>
    <dgm:cxn modelId="{6D274863-00EE-4616-8963-F0C67A060802}" type="presParOf" srcId="{1E35AFF3-DA63-4908-B871-E66AADD3E22A}" destId="{C38ACECC-A084-45A8-B920-85E8403E53BA}" srcOrd="0" destOrd="0" presId="urn:microsoft.com/office/officeart/2005/8/layout/hierarchy1"/>
    <dgm:cxn modelId="{974B76D4-B50B-4F93-AA68-175512C58988}" type="presParOf" srcId="{1E35AFF3-DA63-4908-B871-E66AADD3E22A}" destId="{36BE4E21-83E6-41CE-8091-FDF62F2E6513}" srcOrd="1" destOrd="0" presId="urn:microsoft.com/office/officeart/2005/8/layout/hierarchy1"/>
    <dgm:cxn modelId="{82613935-6D57-4DEB-83EA-589EF3369055}" type="presParOf" srcId="{0197BE4D-6FF4-46B3-AB72-DF15A0C8C613}" destId="{F6B34D7B-B80D-4776-BAD1-A30051901FE8}" srcOrd="1" destOrd="0" presId="urn:microsoft.com/office/officeart/2005/8/layout/hierarchy1"/>
    <dgm:cxn modelId="{6BEEA62B-5B57-4567-BEF6-17833108B0B9}" type="presParOf" srcId="{E7592860-97EA-430F-89C9-16AF5ED1B852}" destId="{69887398-A180-4A60-9AB0-56C6966F971F}" srcOrd="4" destOrd="0" presId="urn:microsoft.com/office/officeart/2005/8/layout/hierarchy1"/>
    <dgm:cxn modelId="{9C136151-002D-4900-86D5-5B9067D85926}" type="presParOf" srcId="{E7592860-97EA-430F-89C9-16AF5ED1B852}" destId="{E157A86A-0645-440C-B3A4-FEC72DDFD4AF}" srcOrd="5" destOrd="0" presId="urn:microsoft.com/office/officeart/2005/8/layout/hierarchy1"/>
    <dgm:cxn modelId="{89E2A059-9971-4207-ABC1-87C8E022D592}" type="presParOf" srcId="{E157A86A-0645-440C-B3A4-FEC72DDFD4AF}" destId="{D0ADBD78-0599-4100-B76E-5AB6C6A64013}" srcOrd="0" destOrd="0" presId="urn:microsoft.com/office/officeart/2005/8/layout/hierarchy1"/>
    <dgm:cxn modelId="{CEEA3484-E47A-4B56-A2A5-DE71F82F96C1}" type="presParOf" srcId="{D0ADBD78-0599-4100-B76E-5AB6C6A64013}" destId="{4369B200-8AD5-421B-BEDD-6FCC2A8A37D0}" srcOrd="0" destOrd="0" presId="urn:microsoft.com/office/officeart/2005/8/layout/hierarchy1"/>
    <dgm:cxn modelId="{E31335E8-CF4C-4D2C-96F4-AEFD14CF513A}" type="presParOf" srcId="{D0ADBD78-0599-4100-B76E-5AB6C6A64013}" destId="{14E5D6CB-671F-45C0-8F67-79BA90BDF8A1}" srcOrd="1" destOrd="0" presId="urn:microsoft.com/office/officeart/2005/8/layout/hierarchy1"/>
    <dgm:cxn modelId="{6A4CB41E-993B-4472-97C1-21892BD7D433}" type="presParOf" srcId="{E157A86A-0645-440C-B3A4-FEC72DDFD4AF}" destId="{A1CFD46A-0763-4B9E-843E-50EC48538EEF}" srcOrd="1" destOrd="0" presId="urn:microsoft.com/office/officeart/2005/8/layout/hierarchy1"/>
    <dgm:cxn modelId="{AAC9B129-8626-45A3-8F04-E6B6D2E8EAD7}" type="presParOf" srcId="{E7592860-97EA-430F-89C9-16AF5ED1B852}" destId="{B59F300F-8E32-467B-A50D-8F023E3B1B62}" srcOrd="6" destOrd="0" presId="urn:microsoft.com/office/officeart/2005/8/layout/hierarchy1"/>
    <dgm:cxn modelId="{BB4E3A20-0C62-4618-B111-ABE5CF7A97CB}" type="presParOf" srcId="{E7592860-97EA-430F-89C9-16AF5ED1B852}" destId="{05BAB105-7EB7-4058-8F11-C0EE116EB4A1}" srcOrd="7" destOrd="0" presId="urn:microsoft.com/office/officeart/2005/8/layout/hierarchy1"/>
    <dgm:cxn modelId="{F31EF430-E0F8-4D8E-BE59-457C63F4E519}" type="presParOf" srcId="{05BAB105-7EB7-4058-8F11-C0EE116EB4A1}" destId="{CABFF902-9C6F-4C30-8EF9-1E17983BDF01}" srcOrd="0" destOrd="0" presId="urn:microsoft.com/office/officeart/2005/8/layout/hierarchy1"/>
    <dgm:cxn modelId="{631CB056-D635-41C6-B43F-76F7819AD81D}" type="presParOf" srcId="{CABFF902-9C6F-4C30-8EF9-1E17983BDF01}" destId="{87E442EC-154D-4539-A905-A55A54FBE9A3}" srcOrd="0" destOrd="0" presId="urn:microsoft.com/office/officeart/2005/8/layout/hierarchy1"/>
    <dgm:cxn modelId="{BB7B8F09-05BE-4884-9AE4-0AF92B5C5601}" type="presParOf" srcId="{CABFF902-9C6F-4C30-8EF9-1E17983BDF01}" destId="{526B3226-59BC-424F-91C4-8FC511D56CE2}" srcOrd="1" destOrd="0" presId="urn:microsoft.com/office/officeart/2005/8/layout/hierarchy1"/>
    <dgm:cxn modelId="{6BC9DB7D-B27C-4370-8217-1CF7E98C8A1C}" type="presParOf" srcId="{05BAB105-7EB7-4058-8F11-C0EE116EB4A1}" destId="{E3606B8A-4730-4F5D-B7A5-7ABA9A6A3260}" srcOrd="1" destOrd="0" presId="urn:microsoft.com/office/officeart/2005/8/layout/hierarchy1"/>
    <dgm:cxn modelId="{9ADD7CBC-046D-4623-9D1E-E5AE7EBFED64}" type="presParOf" srcId="{E7592860-97EA-430F-89C9-16AF5ED1B852}" destId="{C30CC6F7-02B2-4E02-9FBD-2ED88F9B04DA}" srcOrd="8" destOrd="0" presId="urn:microsoft.com/office/officeart/2005/8/layout/hierarchy1"/>
    <dgm:cxn modelId="{F3296C52-6795-477A-8DB5-CB1CFC9E9693}" type="presParOf" srcId="{E7592860-97EA-430F-89C9-16AF5ED1B852}" destId="{1B10F241-BA64-471E-AD26-0C00D257876E}" srcOrd="9" destOrd="0" presId="urn:microsoft.com/office/officeart/2005/8/layout/hierarchy1"/>
    <dgm:cxn modelId="{77FB99FB-E910-4ADC-B164-E57350560596}" type="presParOf" srcId="{1B10F241-BA64-471E-AD26-0C00D257876E}" destId="{5EBA3F16-F55A-4677-9EAF-CFA4F6BE7FB2}" srcOrd="0" destOrd="0" presId="urn:microsoft.com/office/officeart/2005/8/layout/hierarchy1"/>
    <dgm:cxn modelId="{75BC7023-F94E-4608-9F94-4DA94799BEB2}" type="presParOf" srcId="{5EBA3F16-F55A-4677-9EAF-CFA4F6BE7FB2}" destId="{B42DFA98-9812-4633-81E7-4CFACA562095}" srcOrd="0" destOrd="0" presId="urn:microsoft.com/office/officeart/2005/8/layout/hierarchy1"/>
    <dgm:cxn modelId="{C81C1AA9-B20C-42DA-9010-1AF97F07FCB2}" type="presParOf" srcId="{5EBA3F16-F55A-4677-9EAF-CFA4F6BE7FB2}" destId="{4B3591D4-178B-420E-B864-CD71307B6E64}" srcOrd="1" destOrd="0" presId="urn:microsoft.com/office/officeart/2005/8/layout/hierarchy1"/>
    <dgm:cxn modelId="{6FAE6C4D-900A-46D6-A261-C91026F42AAB}" type="presParOf" srcId="{1B10F241-BA64-471E-AD26-0C00D257876E}" destId="{C3BE7E5D-7D70-41C2-AE79-C412298B0057}" srcOrd="1" destOrd="0" presId="urn:microsoft.com/office/officeart/2005/8/layout/hierarchy1"/>
    <dgm:cxn modelId="{BE79E579-C5EE-48C3-B498-F787E9DC54E9}" type="presParOf" srcId="{E7592860-97EA-430F-89C9-16AF5ED1B852}" destId="{E3045720-AB66-46B5-B476-4D11850CE794}" srcOrd="10" destOrd="0" presId="urn:microsoft.com/office/officeart/2005/8/layout/hierarchy1"/>
    <dgm:cxn modelId="{B599518D-E1A7-4DC4-85C9-4410A9B2E54D}" type="presParOf" srcId="{E7592860-97EA-430F-89C9-16AF5ED1B852}" destId="{700C1E76-21F8-4E32-8279-4346BC832432}" srcOrd="11" destOrd="0" presId="urn:microsoft.com/office/officeart/2005/8/layout/hierarchy1"/>
    <dgm:cxn modelId="{C0504B29-E252-4668-BCA4-B3763072F303}" type="presParOf" srcId="{700C1E76-21F8-4E32-8279-4346BC832432}" destId="{63DE0094-106D-4464-BD8B-769DDEBC84D6}" srcOrd="0" destOrd="0" presId="urn:microsoft.com/office/officeart/2005/8/layout/hierarchy1"/>
    <dgm:cxn modelId="{F675278E-B73E-43E2-AF39-568D773EBF7F}" type="presParOf" srcId="{63DE0094-106D-4464-BD8B-769DDEBC84D6}" destId="{E043B9C9-B5CA-4C7E-B44B-1F06B8545A6F}" srcOrd="0" destOrd="0" presId="urn:microsoft.com/office/officeart/2005/8/layout/hierarchy1"/>
    <dgm:cxn modelId="{5D105013-9818-4415-96FD-CD19F2E2A4F7}" type="presParOf" srcId="{63DE0094-106D-4464-BD8B-769DDEBC84D6}" destId="{E3D58E38-FDDD-4E8C-A0C0-08E04CF758A4}" srcOrd="1" destOrd="0" presId="urn:microsoft.com/office/officeart/2005/8/layout/hierarchy1"/>
    <dgm:cxn modelId="{FD525302-CB39-403B-966F-A9653854BBD8}" type="presParOf" srcId="{700C1E76-21F8-4E32-8279-4346BC832432}" destId="{18ECF64E-0402-4E65-B182-5BCE6DEE3252}" srcOrd="1" destOrd="0" presId="urn:microsoft.com/office/officeart/2005/8/layout/hierarchy1"/>
    <dgm:cxn modelId="{07C63BDE-00E3-47C8-9D44-DE969F0EB28E}" type="presParOf" srcId="{E7592860-97EA-430F-89C9-16AF5ED1B852}" destId="{9442E572-9FDF-4F93-8130-88074C9AA250}" srcOrd="12" destOrd="0" presId="urn:microsoft.com/office/officeart/2005/8/layout/hierarchy1"/>
    <dgm:cxn modelId="{6BBEC9AD-F9CB-4E21-9F92-AE3DEBAEB89E}" type="presParOf" srcId="{E7592860-97EA-430F-89C9-16AF5ED1B852}" destId="{2964517D-9D82-4CE5-8D4A-234DDDE859F1}" srcOrd="13" destOrd="0" presId="urn:microsoft.com/office/officeart/2005/8/layout/hierarchy1"/>
    <dgm:cxn modelId="{D0CE84B1-F6C1-4EE4-A24D-F1402A79C403}" type="presParOf" srcId="{2964517D-9D82-4CE5-8D4A-234DDDE859F1}" destId="{F6BEE2CF-6A76-4089-8061-FF07E528E03C}" srcOrd="0" destOrd="0" presId="urn:microsoft.com/office/officeart/2005/8/layout/hierarchy1"/>
    <dgm:cxn modelId="{64515855-D57C-4880-AF03-0C2FFD10B435}" type="presParOf" srcId="{F6BEE2CF-6A76-4089-8061-FF07E528E03C}" destId="{DFEF2763-B587-40DD-815D-7F9F9B859714}" srcOrd="0" destOrd="0" presId="urn:microsoft.com/office/officeart/2005/8/layout/hierarchy1"/>
    <dgm:cxn modelId="{27CE751C-0C53-4242-A42E-89E6FBEE27D3}" type="presParOf" srcId="{F6BEE2CF-6A76-4089-8061-FF07E528E03C}" destId="{4DFB0BAA-0A56-4237-9EE1-63E466F4C27F}" srcOrd="1" destOrd="0" presId="urn:microsoft.com/office/officeart/2005/8/layout/hierarchy1"/>
    <dgm:cxn modelId="{A26056BE-8EEE-4E55-9D80-2827EE4C940B}" type="presParOf" srcId="{2964517D-9D82-4CE5-8D4A-234DDDE859F1}" destId="{5B4536F9-62FF-48BF-9124-8BC162277E6D}" srcOrd="1" destOrd="0" presId="urn:microsoft.com/office/officeart/2005/8/layout/hierarchy1"/>
    <dgm:cxn modelId="{1763B0BC-3903-43D3-9187-C7103E4209A9}" type="presParOf" srcId="{9FE82B7D-10B2-406C-956F-1157A99F40E2}" destId="{1765BE37-0A13-4080-8EBA-333DB9F2EA9E}" srcOrd="2" destOrd="0" presId="urn:microsoft.com/office/officeart/2005/8/layout/hierarchy1"/>
    <dgm:cxn modelId="{5D342BD7-B029-44C3-B8D0-916747E69AC8}" type="presParOf" srcId="{9FE82B7D-10B2-406C-956F-1157A99F40E2}" destId="{63EB1B50-E29C-46AD-B530-75E4D13F6CE0}" srcOrd="3" destOrd="0" presId="urn:microsoft.com/office/officeart/2005/8/layout/hierarchy1"/>
    <dgm:cxn modelId="{49D156A7-71B8-4922-A9CE-73CB2C6EFF48}" type="presParOf" srcId="{63EB1B50-E29C-46AD-B530-75E4D13F6CE0}" destId="{53DCC009-AAB5-453D-AB34-D959FAF4EFA7}" srcOrd="0" destOrd="0" presId="urn:microsoft.com/office/officeart/2005/8/layout/hierarchy1"/>
    <dgm:cxn modelId="{888B36ED-DE21-41DA-BABE-C2752CCAA636}" type="presParOf" srcId="{53DCC009-AAB5-453D-AB34-D959FAF4EFA7}" destId="{7FDC15A1-D74A-4C05-805F-5B8DD24F6190}" srcOrd="0" destOrd="0" presId="urn:microsoft.com/office/officeart/2005/8/layout/hierarchy1"/>
    <dgm:cxn modelId="{9D6CA360-F9D5-451F-ADC6-A21470554B57}" type="presParOf" srcId="{53DCC009-AAB5-453D-AB34-D959FAF4EFA7}" destId="{7DD7DB69-462D-431B-B115-820C87169331}" srcOrd="1" destOrd="0" presId="urn:microsoft.com/office/officeart/2005/8/layout/hierarchy1"/>
    <dgm:cxn modelId="{64BCDDE3-BFB7-423C-98E3-67A272A42968}" type="presParOf" srcId="{63EB1B50-E29C-46AD-B530-75E4D13F6CE0}" destId="{EAE16914-56E3-432E-B078-CEA9216A0C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5BE37-0A13-4080-8EBA-333DB9F2EA9E}">
      <dsp:nvSpPr>
        <dsp:cNvPr id="0" name=""/>
        <dsp:cNvSpPr/>
      </dsp:nvSpPr>
      <dsp:spPr>
        <a:xfrm>
          <a:off x="4856610" y="765860"/>
          <a:ext cx="1447804" cy="630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90"/>
              </a:lnTo>
              <a:lnTo>
                <a:pt x="1447804" y="544090"/>
              </a:lnTo>
              <a:lnTo>
                <a:pt x="1447804" y="630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2E572-9FDF-4F93-8130-88074C9AA250}">
      <dsp:nvSpPr>
        <dsp:cNvPr id="0" name=""/>
        <dsp:cNvSpPr/>
      </dsp:nvSpPr>
      <dsp:spPr>
        <a:xfrm>
          <a:off x="3180213" y="1985058"/>
          <a:ext cx="4094496" cy="72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156"/>
              </a:lnTo>
              <a:lnTo>
                <a:pt x="4094496" y="639156"/>
              </a:lnTo>
              <a:lnTo>
                <a:pt x="4094496" y="725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45720-AB66-46B5-B476-4D11850CE794}">
      <dsp:nvSpPr>
        <dsp:cNvPr id="0" name=""/>
        <dsp:cNvSpPr/>
      </dsp:nvSpPr>
      <dsp:spPr>
        <a:xfrm>
          <a:off x="3180213" y="1985058"/>
          <a:ext cx="2960511" cy="72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156"/>
              </a:lnTo>
              <a:lnTo>
                <a:pt x="2960511" y="639156"/>
              </a:lnTo>
              <a:lnTo>
                <a:pt x="2960511" y="725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CC6F7-02B2-4E02-9FBD-2ED88F9B04DA}">
      <dsp:nvSpPr>
        <dsp:cNvPr id="0" name=""/>
        <dsp:cNvSpPr/>
      </dsp:nvSpPr>
      <dsp:spPr>
        <a:xfrm>
          <a:off x="3180213" y="1985058"/>
          <a:ext cx="1826526" cy="72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156"/>
              </a:lnTo>
              <a:lnTo>
                <a:pt x="1826526" y="639156"/>
              </a:lnTo>
              <a:lnTo>
                <a:pt x="1826526" y="725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F300F-8E32-467B-A50D-8F023E3B1B62}">
      <dsp:nvSpPr>
        <dsp:cNvPr id="0" name=""/>
        <dsp:cNvSpPr/>
      </dsp:nvSpPr>
      <dsp:spPr>
        <a:xfrm>
          <a:off x="3180213" y="1985058"/>
          <a:ext cx="692542" cy="72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156"/>
              </a:lnTo>
              <a:lnTo>
                <a:pt x="692542" y="639156"/>
              </a:lnTo>
              <a:lnTo>
                <a:pt x="692542" y="725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87398-A180-4A60-9AB0-56C6966F971F}">
      <dsp:nvSpPr>
        <dsp:cNvPr id="0" name=""/>
        <dsp:cNvSpPr/>
      </dsp:nvSpPr>
      <dsp:spPr>
        <a:xfrm>
          <a:off x="2738770" y="1985058"/>
          <a:ext cx="441442" cy="725107"/>
        </a:xfrm>
        <a:custGeom>
          <a:avLst/>
          <a:gdLst/>
          <a:ahLst/>
          <a:cxnLst/>
          <a:rect l="0" t="0" r="0" b="0"/>
          <a:pathLst>
            <a:path>
              <a:moveTo>
                <a:pt x="441442" y="0"/>
              </a:moveTo>
              <a:lnTo>
                <a:pt x="441442" y="639156"/>
              </a:lnTo>
              <a:lnTo>
                <a:pt x="0" y="639156"/>
              </a:lnTo>
              <a:lnTo>
                <a:pt x="0" y="725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451AA-ACE6-4B95-A49F-E8A6B6D07692}">
      <dsp:nvSpPr>
        <dsp:cNvPr id="0" name=""/>
        <dsp:cNvSpPr/>
      </dsp:nvSpPr>
      <dsp:spPr>
        <a:xfrm>
          <a:off x="1604785" y="1985058"/>
          <a:ext cx="1575427" cy="725107"/>
        </a:xfrm>
        <a:custGeom>
          <a:avLst/>
          <a:gdLst/>
          <a:ahLst/>
          <a:cxnLst/>
          <a:rect l="0" t="0" r="0" b="0"/>
          <a:pathLst>
            <a:path>
              <a:moveTo>
                <a:pt x="1575427" y="0"/>
              </a:moveTo>
              <a:lnTo>
                <a:pt x="1575427" y="639156"/>
              </a:lnTo>
              <a:lnTo>
                <a:pt x="0" y="639156"/>
              </a:lnTo>
              <a:lnTo>
                <a:pt x="0" y="725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15F86-52B5-48A3-838C-344E68F10660}">
      <dsp:nvSpPr>
        <dsp:cNvPr id="0" name=""/>
        <dsp:cNvSpPr/>
      </dsp:nvSpPr>
      <dsp:spPr>
        <a:xfrm>
          <a:off x="470801" y="1985058"/>
          <a:ext cx="2709412" cy="725107"/>
        </a:xfrm>
        <a:custGeom>
          <a:avLst/>
          <a:gdLst/>
          <a:ahLst/>
          <a:cxnLst/>
          <a:rect l="0" t="0" r="0" b="0"/>
          <a:pathLst>
            <a:path>
              <a:moveTo>
                <a:pt x="2709412" y="0"/>
              </a:moveTo>
              <a:lnTo>
                <a:pt x="2709412" y="639156"/>
              </a:lnTo>
              <a:lnTo>
                <a:pt x="0" y="639156"/>
              </a:lnTo>
              <a:lnTo>
                <a:pt x="0" y="725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193E4-989C-4CB5-8746-B0B76680CC0E}">
      <dsp:nvSpPr>
        <dsp:cNvPr id="0" name=""/>
        <dsp:cNvSpPr/>
      </dsp:nvSpPr>
      <dsp:spPr>
        <a:xfrm>
          <a:off x="3180213" y="765860"/>
          <a:ext cx="1676397" cy="630041"/>
        </a:xfrm>
        <a:custGeom>
          <a:avLst/>
          <a:gdLst/>
          <a:ahLst/>
          <a:cxnLst/>
          <a:rect l="0" t="0" r="0" b="0"/>
          <a:pathLst>
            <a:path>
              <a:moveTo>
                <a:pt x="1676397" y="0"/>
              </a:moveTo>
              <a:lnTo>
                <a:pt x="1676397" y="544090"/>
              </a:lnTo>
              <a:lnTo>
                <a:pt x="0" y="544090"/>
              </a:lnTo>
              <a:lnTo>
                <a:pt x="0" y="630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7C59A-BA63-4A62-9DE0-3E178C8AB28F}">
      <dsp:nvSpPr>
        <dsp:cNvPr id="0" name=""/>
        <dsp:cNvSpPr/>
      </dsp:nvSpPr>
      <dsp:spPr>
        <a:xfrm>
          <a:off x="4392707" y="176703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7CE8F-CB49-450C-8F62-608143809388}">
      <dsp:nvSpPr>
        <dsp:cNvPr id="0" name=""/>
        <dsp:cNvSpPr/>
      </dsp:nvSpPr>
      <dsp:spPr>
        <a:xfrm>
          <a:off x="4495797" y="274639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Chair Man</a:t>
          </a:r>
        </a:p>
      </dsp:txBody>
      <dsp:txXfrm>
        <a:off x="4513053" y="291895"/>
        <a:ext cx="893293" cy="554644"/>
      </dsp:txXfrm>
    </dsp:sp>
    <dsp:sp modelId="{EF9647FA-7539-4215-85C4-30EF036774FE}">
      <dsp:nvSpPr>
        <dsp:cNvPr id="0" name=""/>
        <dsp:cNvSpPr/>
      </dsp:nvSpPr>
      <dsp:spPr>
        <a:xfrm>
          <a:off x="2716310" y="1395901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CE8DD-222C-4A84-BAF9-62C077B333F8}">
      <dsp:nvSpPr>
        <dsp:cNvPr id="0" name=""/>
        <dsp:cNvSpPr/>
      </dsp:nvSpPr>
      <dsp:spPr>
        <a:xfrm>
          <a:off x="2819399" y="1493836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Staff</a:t>
          </a:r>
        </a:p>
      </dsp:txBody>
      <dsp:txXfrm>
        <a:off x="2836655" y="1511092"/>
        <a:ext cx="893293" cy="554644"/>
      </dsp:txXfrm>
    </dsp:sp>
    <dsp:sp modelId="{307AA75C-35FF-4EF8-8E88-4AC4770B1156}">
      <dsp:nvSpPr>
        <dsp:cNvPr id="0" name=""/>
        <dsp:cNvSpPr/>
      </dsp:nvSpPr>
      <dsp:spPr>
        <a:xfrm>
          <a:off x="6898" y="2710166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EF694-1ABB-48F0-900D-A23ED7813D87}">
      <dsp:nvSpPr>
        <dsp:cNvPr id="0" name=""/>
        <dsp:cNvSpPr/>
      </dsp:nvSpPr>
      <dsp:spPr>
        <a:xfrm>
          <a:off x="109987" y="2808101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Secretariat </a:t>
          </a:r>
        </a:p>
      </dsp:txBody>
      <dsp:txXfrm>
        <a:off x="127243" y="2825357"/>
        <a:ext cx="893293" cy="554644"/>
      </dsp:txXfrm>
    </dsp:sp>
    <dsp:sp modelId="{C38ACECC-A084-45A8-B920-85E8403E53BA}">
      <dsp:nvSpPr>
        <dsp:cNvPr id="0" name=""/>
        <dsp:cNvSpPr/>
      </dsp:nvSpPr>
      <dsp:spPr>
        <a:xfrm>
          <a:off x="1140882" y="2710166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E4E21-83E6-41CE-8091-FDF62F2E6513}">
      <dsp:nvSpPr>
        <dsp:cNvPr id="0" name=""/>
        <dsp:cNvSpPr/>
      </dsp:nvSpPr>
      <dsp:spPr>
        <a:xfrm>
          <a:off x="1243972" y="2808101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Account </a:t>
          </a:r>
        </a:p>
      </dsp:txBody>
      <dsp:txXfrm>
        <a:off x="1261228" y="2825357"/>
        <a:ext cx="893293" cy="554644"/>
      </dsp:txXfrm>
    </dsp:sp>
    <dsp:sp modelId="{4369B200-8AD5-421B-BEDD-6FCC2A8A37D0}">
      <dsp:nvSpPr>
        <dsp:cNvPr id="0" name=""/>
        <dsp:cNvSpPr/>
      </dsp:nvSpPr>
      <dsp:spPr>
        <a:xfrm>
          <a:off x="2274867" y="2710166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5D6CB-671F-45C0-8F67-79BA90BDF8A1}">
      <dsp:nvSpPr>
        <dsp:cNvPr id="0" name=""/>
        <dsp:cNvSpPr/>
      </dsp:nvSpPr>
      <dsp:spPr>
        <a:xfrm>
          <a:off x="2377957" y="2808101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Editor</a:t>
          </a:r>
        </a:p>
      </dsp:txBody>
      <dsp:txXfrm>
        <a:off x="2395213" y="2825357"/>
        <a:ext cx="893293" cy="554644"/>
      </dsp:txXfrm>
    </dsp:sp>
    <dsp:sp modelId="{87E442EC-154D-4539-A905-A55A54FBE9A3}">
      <dsp:nvSpPr>
        <dsp:cNvPr id="0" name=""/>
        <dsp:cNvSpPr/>
      </dsp:nvSpPr>
      <dsp:spPr>
        <a:xfrm>
          <a:off x="3408852" y="2710166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B3226-59BC-424F-91C4-8FC511D56CE2}">
      <dsp:nvSpPr>
        <dsp:cNvPr id="0" name=""/>
        <dsp:cNvSpPr/>
      </dsp:nvSpPr>
      <dsp:spPr>
        <a:xfrm>
          <a:off x="3511941" y="2808101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Library </a:t>
          </a:r>
        </a:p>
      </dsp:txBody>
      <dsp:txXfrm>
        <a:off x="3529197" y="2825357"/>
        <a:ext cx="893293" cy="554644"/>
      </dsp:txXfrm>
    </dsp:sp>
    <dsp:sp modelId="{B42DFA98-9812-4633-81E7-4CFACA562095}">
      <dsp:nvSpPr>
        <dsp:cNvPr id="0" name=""/>
        <dsp:cNvSpPr/>
      </dsp:nvSpPr>
      <dsp:spPr>
        <a:xfrm>
          <a:off x="4542837" y="2710166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591D4-178B-420E-B864-CD71307B6E64}">
      <dsp:nvSpPr>
        <dsp:cNvPr id="0" name=""/>
        <dsp:cNvSpPr/>
      </dsp:nvSpPr>
      <dsp:spPr>
        <a:xfrm>
          <a:off x="4645926" y="2808101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Printing &amp; Publication</a:t>
          </a:r>
        </a:p>
      </dsp:txBody>
      <dsp:txXfrm>
        <a:off x="4663182" y="2825357"/>
        <a:ext cx="893293" cy="554644"/>
      </dsp:txXfrm>
    </dsp:sp>
    <dsp:sp modelId="{E043B9C9-B5CA-4C7E-B44B-1F06B8545A6F}">
      <dsp:nvSpPr>
        <dsp:cNvPr id="0" name=""/>
        <dsp:cNvSpPr/>
      </dsp:nvSpPr>
      <dsp:spPr>
        <a:xfrm>
          <a:off x="5676821" y="2710166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58E38-FDDD-4E8C-A0C0-08E04CF758A4}">
      <dsp:nvSpPr>
        <dsp:cNvPr id="0" name=""/>
        <dsp:cNvSpPr/>
      </dsp:nvSpPr>
      <dsp:spPr>
        <a:xfrm>
          <a:off x="5779911" y="2808101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Web Section </a:t>
          </a:r>
        </a:p>
      </dsp:txBody>
      <dsp:txXfrm>
        <a:off x="5797167" y="2825357"/>
        <a:ext cx="893293" cy="554644"/>
      </dsp:txXfrm>
    </dsp:sp>
    <dsp:sp modelId="{DFEF2763-B587-40DD-815D-7F9F9B859714}">
      <dsp:nvSpPr>
        <dsp:cNvPr id="0" name=""/>
        <dsp:cNvSpPr/>
      </dsp:nvSpPr>
      <dsp:spPr>
        <a:xfrm>
          <a:off x="6810806" y="2710166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B0BAA-0A56-4237-9EE1-63E466F4C27F}">
      <dsp:nvSpPr>
        <dsp:cNvPr id="0" name=""/>
        <dsp:cNvSpPr/>
      </dsp:nvSpPr>
      <dsp:spPr>
        <a:xfrm>
          <a:off x="6913896" y="2808101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Book shop</a:t>
          </a:r>
        </a:p>
      </dsp:txBody>
      <dsp:txXfrm>
        <a:off x="6931152" y="2825357"/>
        <a:ext cx="893293" cy="554644"/>
      </dsp:txXfrm>
    </dsp:sp>
    <dsp:sp modelId="{7FDC15A1-D74A-4C05-805F-5B8DD24F6190}">
      <dsp:nvSpPr>
        <dsp:cNvPr id="0" name=""/>
        <dsp:cNvSpPr/>
      </dsp:nvSpPr>
      <dsp:spPr>
        <a:xfrm>
          <a:off x="5840512" y="1395901"/>
          <a:ext cx="927805" cy="58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7DB69-462D-431B-B115-820C87169331}">
      <dsp:nvSpPr>
        <dsp:cNvPr id="0" name=""/>
        <dsp:cNvSpPr/>
      </dsp:nvSpPr>
      <dsp:spPr>
        <a:xfrm>
          <a:off x="5943602" y="1493836"/>
          <a:ext cx="927805" cy="58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Board of Governors </a:t>
          </a:r>
        </a:p>
      </dsp:txBody>
      <dsp:txXfrm>
        <a:off x="5960858" y="1511092"/>
        <a:ext cx="893293" cy="55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5FC1AD-F178-4577-AB20-4CD69101DF60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978EC-DC29-402F-A4A8-63A8F115744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man@sindhiadabiboard.org" TargetMode="External"/><Relationship Id="rId2" Type="http://schemas.openxmlformats.org/officeDocument/2006/relationships/hyperlink" Target="mailto:info@sindhiadabiboard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voicechairman@sindhiadabiboard.co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millah Islamic pic 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382000" cy="57675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600" dirty="0"/>
              <a:t>No publicity of website team.</a:t>
            </a:r>
          </a:p>
          <a:p>
            <a:pPr marL="0" lvl="0" indent="0">
              <a:buNone/>
            </a:pPr>
            <a:endParaRPr lang="en-GB" sz="3600" dirty="0"/>
          </a:p>
          <a:p>
            <a:pPr marL="0" lvl="0" indent="0">
              <a:buNone/>
            </a:pP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3505200"/>
            <a:ext cx="1838325" cy="2800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337790"/>
            <a:ext cx="2467264" cy="316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No Personal Email Address</a:t>
            </a:r>
            <a:endParaRPr lang="en-GB" sz="3600" dirty="0"/>
          </a:p>
          <a:p>
            <a:pPr marL="0" lvl="0" indent="0">
              <a:buNone/>
            </a:pP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26245"/>
            <a:ext cx="2505075" cy="3143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4061690"/>
            <a:ext cx="50387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0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Many Buttons Links Are Not Working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67200"/>
            <a:ext cx="5820064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98129"/>
            <a:ext cx="58102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3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 Home Redesigned 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2ED265-B4AE-4CC2-B034-9162FB02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79909"/>
            <a:ext cx="6934200" cy="3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45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 </a:t>
            </a:r>
            <a:r>
              <a:rPr lang="en-US" sz="3200" dirty="0"/>
              <a:t>Addition of New Button Title of  Gallery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E5B880-C19E-4AE1-953D-B89BBBA4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326245"/>
            <a:ext cx="1914525" cy="3265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649CDB-F443-4704-B1DB-EAE58D772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42424"/>
            <a:ext cx="5934075" cy="361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44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8229600" cy="762000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 pending / under construction work complete in time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A164E4-416F-4075-B629-E656A7F78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3619500"/>
            <a:ext cx="7629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23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Website emails must be of own Domain but not personal 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D543C11-BD4F-4B04-AF39-92A9837E3347}"/>
              </a:ext>
            </a:extLst>
          </p:cNvPr>
          <p:cNvSpPr txBox="1">
            <a:spLocks/>
          </p:cNvSpPr>
          <p:nvPr/>
        </p:nvSpPr>
        <p:spPr>
          <a:xfrm>
            <a:off x="647700" y="5198630"/>
            <a:ext cx="7848600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info@sindhiadabiboard.org</a:t>
            </a:r>
            <a:endParaRPr lang="en-GB" sz="2400" dirty="0"/>
          </a:p>
          <a:p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chairman@sindhiadabiboard.org</a:t>
            </a:r>
            <a:endParaRPr lang="en-GB" sz="2400" dirty="0"/>
          </a:p>
          <a:p>
            <a:r>
              <a:rPr lang="en-GB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secretrary@sindhiadabiboard.org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A1B484-084B-4DED-A156-39B5E76C7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74" y="3760355"/>
            <a:ext cx="52387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74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New updates be shown on Home page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79BF6D-E886-4905-A9AB-65C8E07D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8145"/>
            <a:ext cx="9144000" cy="35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03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Publicity of books be every changing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010B62-E27C-45FF-BEFB-646E99BC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37790"/>
            <a:ext cx="4114800" cy="35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13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Visitor number must be visible on every post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A999E7-95D4-4CA6-8E74-E61E2ED2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29000"/>
            <a:ext cx="58578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58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9-06-27 Roti Kapra Makaan on Twi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503809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Book title images are too small </a:t>
            </a:r>
          </a:p>
          <a:p>
            <a:pPr lvl="0"/>
            <a:r>
              <a:rPr lang="en-GB" sz="3200" dirty="0"/>
              <a:t>Text of the book / general when title of the book is clicked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FE4ECA-4DD3-4AD6-9025-96041D67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99" y="4191000"/>
            <a:ext cx="78486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76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When name of author is clicked, the list of his / her must appear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3847D8-BCAF-46C9-9D19-71789FE4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061690"/>
            <a:ext cx="39909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45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/>
              <a:t>Web Section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245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The catalogue should be author </a:t>
            </a:r>
            <a:r>
              <a:rPr lang="en-GB" sz="3200" dirty="0"/>
              <a:t>w</a:t>
            </a:r>
            <a:r>
              <a:rPr lang="en-GB" sz="3200" dirty="0" smtClean="0"/>
              <a:t>ise</a:t>
            </a:r>
            <a:r>
              <a:rPr lang="en-GB" sz="3200" dirty="0"/>
              <a:t>, alphabetical, year </a:t>
            </a:r>
            <a:r>
              <a:rPr lang="en-GB" sz="3200" dirty="0"/>
              <a:t>w</a:t>
            </a:r>
            <a:r>
              <a:rPr lang="en-GB" sz="3200" dirty="0" smtClean="0"/>
              <a:t>ise 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9900" y="1752600"/>
            <a:ext cx="3124200" cy="8001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Suggestions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19B7C4-E9C0-4EF0-9E0C-111EAB56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15" y="3733800"/>
            <a:ext cx="7448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59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362200"/>
            <a:ext cx="4572000" cy="1066800"/>
          </a:xfrm>
        </p:spPr>
        <p:txBody>
          <a:bodyPr>
            <a:noAutofit/>
          </a:bodyPr>
          <a:lstStyle/>
          <a:p>
            <a:r>
              <a:rPr lang="en-US" sz="7200" dirty="0"/>
              <a:t>Exchanging,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648200"/>
            <a:ext cx="7772400" cy="1066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dirty="0"/>
              <a:t>Sharing &amp; Gaining of Experience.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Training of Sindhi </a:t>
            </a:r>
            <a:r>
              <a:rPr lang="en-US" dirty="0" err="1"/>
              <a:t>Adabi</a:t>
            </a:r>
            <a:r>
              <a:rPr lang="en-US" dirty="0"/>
              <a:t> Board Staff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286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/>
              <a:t>An Agenda &amp; Initiate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581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/>
              <a:t>For Better Change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/>
              <a:t>We Need Improvement of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68880"/>
            <a:ext cx="8229600" cy="3322320"/>
          </a:xfrm>
        </p:spPr>
        <p:txBody>
          <a:bodyPr>
            <a:noAutofit/>
          </a:bodyPr>
          <a:lstStyle/>
          <a:p>
            <a:r>
              <a:rPr lang="en-US" sz="4400" dirty="0"/>
              <a:t>Your dynamic leadership</a:t>
            </a:r>
          </a:p>
          <a:p>
            <a:r>
              <a:rPr lang="en-US" sz="4400" dirty="0"/>
              <a:t>Your Initiate and efforts</a:t>
            </a:r>
          </a:p>
          <a:p>
            <a:r>
              <a:rPr lang="en-US" sz="4400" dirty="0"/>
              <a:t>Your Vision &amp; Wisdom </a:t>
            </a:r>
          </a:p>
          <a:p>
            <a:r>
              <a:rPr lang="en-US" sz="4400" dirty="0"/>
              <a:t>Your talents &amp; Potentialities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 </a:t>
            </a:r>
            <a:r>
              <a:rPr lang="en-US" sz="5400" b="1" u="sng" dirty="0"/>
              <a:t>We Need Change &amp; We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b="1" dirty="0"/>
              <a:t>That with your co-operation &amp; hard work the Board  will be having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       </a:t>
            </a:r>
          </a:p>
          <a:p>
            <a:r>
              <a:rPr lang="en-US" sz="3600" dirty="0"/>
              <a:t>Clear vision, mission &amp; Objectives</a:t>
            </a:r>
          </a:p>
          <a:p>
            <a:r>
              <a:rPr lang="en-US" sz="3600" dirty="0"/>
              <a:t>Strong mechanism to develop new a System</a:t>
            </a:r>
          </a:p>
          <a:p>
            <a:r>
              <a:rPr lang="en-US" sz="3600" dirty="0"/>
              <a:t>Wonderful discipline</a:t>
            </a:r>
          </a:p>
          <a:p>
            <a:r>
              <a:rPr lang="en-US" sz="3600" dirty="0"/>
              <a:t>Program of professional development</a:t>
            </a:r>
          </a:p>
          <a:p>
            <a:r>
              <a:rPr lang="en-US" sz="3600" dirty="0"/>
              <a:t>Evaluation system </a:t>
            </a:r>
          </a:p>
          <a:p>
            <a:r>
              <a:rPr lang="en-US" sz="3600" dirty="0"/>
              <a:t>Good Administration </a:t>
            </a:r>
          </a:p>
          <a:p>
            <a:r>
              <a:rPr lang="en-US" sz="3600" dirty="0"/>
              <a:t>Best results &amp; Quality assurance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Sindhi </a:t>
            </a:r>
            <a:r>
              <a:rPr lang="en-US" dirty="0" err="1"/>
              <a:t>Adabi</a:t>
            </a:r>
            <a:r>
              <a:rPr lang="en-US" dirty="0"/>
              <a:t> Board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35163"/>
          <a:ext cx="7848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7C59A-BA63-4A62-9DE0-3E178C8A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F27C59A-BA63-4A62-9DE0-3E178C8AB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7CE8F-CB49-450C-8F62-608143809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767CE8F-CB49-450C-8F62-608143809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F193E4-989C-4CB5-8746-B0B76680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1F193E4-989C-4CB5-8746-B0B76680C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9647FA-7539-4215-85C4-30EF03677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EF9647FA-7539-4215-85C4-30EF03677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CE8DD-222C-4A84-BAF9-62C077B3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49CCE8DD-222C-4A84-BAF9-62C077B3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E15F86-52B5-48A3-838C-344E68F10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3E15F86-52B5-48A3-838C-344E68F10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7AA75C-35FF-4EF8-8E88-4AC4770B1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307AA75C-35FF-4EF8-8E88-4AC4770B1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EF694-1ABB-48F0-900D-A23ED7813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D4EF694-1ABB-48F0-900D-A23ED7813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8451AA-ACE6-4B95-A49F-E8A6B6D07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D68451AA-ACE6-4B95-A49F-E8A6B6D07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8ACECC-A084-45A8-B920-85E8403E5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C38ACECC-A084-45A8-B920-85E8403E5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E4E21-83E6-41CE-8091-FDF62F2E6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36BE4E21-83E6-41CE-8091-FDF62F2E6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87398-A180-4A60-9AB0-56C6966F9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69887398-A180-4A60-9AB0-56C6966F9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9B200-8AD5-421B-BEDD-6FCC2A8A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4369B200-8AD5-421B-BEDD-6FCC2A8A3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5D6CB-671F-45C0-8F67-79BA90BDF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14E5D6CB-671F-45C0-8F67-79BA90BDF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F300F-8E32-467B-A50D-8F023E3B1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B59F300F-8E32-467B-A50D-8F023E3B1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442EC-154D-4539-A905-A55A54FBE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87E442EC-154D-4539-A905-A55A54FBE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B3226-59BC-424F-91C4-8FC511D56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526B3226-59BC-424F-91C4-8FC511D56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CC6F7-02B2-4E02-9FBD-2ED88F9B0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C30CC6F7-02B2-4E02-9FBD-2ED88F9B0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DFA98-9812-4633-81E7-4CFACA562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>
                                            <p:graphicEl>
                                              <a:dgm id="{B42DFA98-9812-4633-81E7-4CFACA562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591D4-178B-420E-B864-CD71307B6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4B3591D4-178B-420E-B864-CD71307B6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45720-AB66-46B5-B476-4D11850C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graphicEl>
                                              <a:dgm id="{E3045720-AB66-46B5-B476-4D11850CE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3B9C9-B5CA-4C7E-B44B-1F06B8545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>
                                            <p:graphicEl>
                                              <a:dgm id="{E043B9C9-B5CA-4C7E-B44B-1F06B8545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D58E38-FDDD-4E8C-A0C0-08E04CF75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E3D58E38-FDDD-4E8C-A0C0-08E04CF75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42E572-9FDF-4F93-8130-88074C9AA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graphicEl>
                                              <a:dgm id="{9442E572-9FDF-4F93-8130-88074C9AA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F2763-B587-40DD-815D-7F9F9B859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graphicEl>
                                              <a:dgm id="{DFEF2763-B587-40DD-815D-7F9F9B859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B0BAA-0A56-4237-9EE1-63E466F4C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>
                                            <p:graphicEl>
                                              <a:dgm id="{4DFB0BAA-0A56-4237-9EE1-63E466F4C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65BE37-0A13-4080-8EBA-333DB9F2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">
                                            <p:graphicEl>
                                              <a:dgm id="{1765BE37-0A13-4080-8EBA-333DB9F2E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C15A1-D74A-4C05-805F-5B8DD24F6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">
                                            <p:graphicEl>
                                              <a:dgm id="{7FDC15A1-D74A-4C05-805F-5B8DD24F6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7DB69-462D-431B-B115-820C87169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">
                                            <p:graphicEl>
                                              <a:dgm id="{7DD7DB69-462D-431B-B115-820C87169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 </a:t>
            </a:r>
            <a:r>
              <a:rPr lang="en-US" sz="6000" b="1" u="sng" dirty="0"/>
              <a:t>How to know ourselves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  <a:p>
            <a:r>
              <a:rPr lang="en-US" sz="2800" dirty="0"/>
              <a:t>SWOT:   Strengths, Weaknesses, Opportunities, 	        Threats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PESTEL: Political, Environmental, Social, 		        </a:t>
            </a:r>
            <a:r>
              <a:rPr lang="en-US" sz="2800" dirty="0" err="1"/>
              <a:t>Technical,Economical</a:t>
            </a:r>
            <a:r>
              <a:rPr lang="en-US" sz="2800" dirty="0"/>
              <a:t>, Legal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TPC:       Time, Place, Circumstances </a:t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GB" dirty="0"/>
              <a:t>Web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026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Topic Some Suggestions For Improvement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282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Exchanging, </vt:lpstr>
      <vt:lpstr>Training of Sindhi Adabi Board Staff</vt:lpstr>
      <vt:lpstr>We Need Improvement of </vt:lpstr>
      <vt:lpstr> We Need Change &amp; We Expect</vt:lpstr>
      <vt:lpstr>Sindhi Adabi Board</vt:lpstr>
      <vt:lpstr> How to know ourselves </vt:lpstr>
      <vt:lpstr>Web Section</vt:lpstr>
      <vt:lpstr>Web Section</vt:lpstr>
      <vt:lpstr>Web Section</vt:lpstr>
      <vt:lpstr>Web Section</vt:lpstr>
      <vt:lpstr>Web Section</vt:lpstr>
      <vt:lpstr>Web Section</vt:lpstr>
      <vt:lpstr>Web Section</vt:lpstr>
      <vt:lpstr>Web Section</vt:lpstr>
      <vt:lpstr>Web Section</vt:lpstr>
      <vt:lpstr>Web Section</vt:lpstr>
      <vt:lpstr>Web Section</vt:lpstr>
      <vt:lpstr>Web Section</vt:lpstr>
      <vt:lpstr>Web Section</vt:lpstr>
      <vt:lpstr>Web Section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Baba Dur Mohammad</dc:creator>
  <cp:lastModifiedBy>Baba Dur Mohammad</cp:lastModifiedBy>
  <cp:revision>45</cp:revision>
  <dcterms:created xsi:type="dcterms:W3CDTF">2019-06-27T06:29:33Z</dcterms:created>
  <dcterms:modified xsi:type="dcterms:W3CDTF">2019-06-30T06:32:54Z</dcterms:modified>
</cp:coreProperties>
</file>